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92" r:id="rId3"/>
    <p:sldId id="273" r:id="rId4"/>
    <p:sldId id="274" r:id="rId5"/>
    <p:sldId id="275" r:id="rId6"/>
    <p:sldId id="276" r:id="rId7"/>
    <p:sldId id="277" r:id="rId8"/>
    <p:sldId id="278" r:id="rId9"/>
    <p:sldId id="304" r:id="rId10"/>
    <p:sldId id="279" r:id="rId11"/>
    <p:sldId id="281" r:id="rId12"/>
    <p:sldId id="300" r:id="rId13"/>
    <p:sldId id="301" r:id="rId14"/>
    <p:sldId id="291" r:id="rId15"/>
    <p:sldId id="302" r:id="rId16"/>
    <p:sldId id="303"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userDrawn="1">
          <p15:clr>
            <a:srgbClr val="A4A3A4"/>
          </p15:clr>
        </p15:guide>
        <p15:guide id="2" pos="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5"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4" clrIdx="1">
    <p:extLst>
      <p:ext uri="{19B8F6BF-5375-455C-9EA6-DF929625EA0E}">
        <p15:presenceInfo xmlns:p15="http://schemas.microsoft.com/office/powerpoint/2012/main" userId="Claire Weaver" providerId="None"/>
      </p:ext>
    </p:extLst>
  </p:cmAuthor>
  <p:cmAuthor id="3" name="Darius, Beth A OSD OUSD P-R" initials="DBACOOP" lastIdx="2" clrIdx="2">
    <p:extLst>
      <p:ext uri="{19B8F6BF-5375-455C-9EA6-DF929625EA0E}">
        <p15:presenceInfo xmlns:p15="http://schemas.microsoft.com/office/powerpoint/2012/main" userId="Darius, Beth A OSD OUSD P-R" providerId="None"/>
      </p:ext>
    </p:extLst>
  </p:cmAuthor>
  <p:cmAuthor id="4" name="Jeff Jurgemeyer" initials="JJ" lastIdx="19" clrIdx="3">
    <p:extLst>
      <p:ext uri="{19B8F6BF-5375-455C-9EA6-DF929625EA0E}">
        <p15:presenceInfo xmlns:p15="http://schemas.microsoft.com/office/powerpoint/2012/main" userId="Jeff Jurg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AB3"/>
    <a:srgbClr val="9FAFBB"/>
    <a:srgbClr val="FEE3A1"/>
    <a:srgbClr val="0000FF"/>
    <a:srgbClr val="FFFFFF"/>
    <a:srgbClr val="AAABB0"/>
    <a:srgbClr val="FDB813"/>
    <a:srgbClr val="0F3655"/>
    <a:srgbClr val="78A240"/>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87" autoAdjust="0"/>
    <p:restoredTop sz="86420" autoAdjust="0"/>
  </p:normalViewPr>
  <p:slideViewPr>
    <p:cSldViewPr snapToGrid="0" snapToObjects="1">
      <p:cViewPr varScale="1">
        <p:scale>
          <a:sx n="71" d="100"/>
          <a:sy n="71" d="100"/>
        </p:scale>
        <p:origin x="730" y="58"/>
      </p:cViewPr>
      <p:guideLst>
        <p:guide orient="horz" pos="936"/>
        <p:guide pos="888"/>
      </p:guideLst>
    </p:cSldViewPr>
  </p:slideViewPr>
  <p:outlineViewPr>
    <p:cViewPr>
      <p:scale>
        <a:sx n="33" d="100"/>
        <a:sy n="33" d="100"/>
      </p:scale>
      <p:origin x="0" y="-14112"/>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ata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6A071-FE96-4708-9E78-4920531DF131}" type="doc">
      <dgm:prSet loTypeId="urn:microsoft.com/office/officeart/2005/8/layout/radial4" loCatId="relationship" qsTypeId="urn:microsoft.com/office/officeart/2005/8/quickstyle/simple2" qsCatId="simple" csTypeId="urn:microsoft.com/office/officeart/2005/8/colors/accent0_3" csCatId="mainScheme" phldr="1"/>
      <dgm:spPr/>
      <dgm:t>
        <a:bodyPr/>
        <a:lstStyle/>
        <a:p>
          <a:endParaRPr lang="en-US"/>
        </a:p>
      </dgm:t>
    </dgm:pt>
    <dgm:pt modelId="{9FF56A2A-D2D7-492F-B631-C5CD3AD26CE2}">
      <dgm:prSet phldrT="[Text]" custT="1"/>
      <dgm:spPr>
        <a:solidFill>
          <a:srgbClr val="FEE3A1"/>
        </a:solidFill>
        <a:ln w="25400">
          <a:solidFill>
            <a:schemeClr val="bg1">
              <a:lumMod val="95000"/>
            </a:schemeClr>
          </a:solidFill>
        </a:ln>
        <a:effectLst>
          <a:outerShdw blurRad="50800" dist="25400" dir="5400000" algn="tl" rotWithShape="0">
            <a:prstClr val="black">
              <a:alpha val="40000"/>
            </a:prstClr>
          </a:outerShdw>
        </a:effectLst>
      </dgm:spPr>
      <dgm:t>
        <a:bodyPr/>
        <a:lstStyle/>
        <a:p>
          <a:endParaRPr lang="en-US" sz="2800" dirty="0"/>
        </a:p>
      </dgm:t>
    </dgm:pt>
    <dgm:pt modelId="{656FE8AA-064B-442C-9F5B-5BFD00D8FB00}" type="parTrans" cxnId="{EB9E877D-BCB3-4829-B424-F37AD8F8FFA5}">
      <dgm:prSet/>
      <dgm:spPr/>
      <dgm:t>
        <a:bodyPr/>
        <a:lstStyle/>
        <a:p>
          <a:endParaRPr lang="en-US"/>
        </a:p>
      </dgm:t>
    </dgm:pt>
    <dgm:pt modelId="{21E80AA4-E322-48F8-B269-4D65A5883FF3}" type="sibTrans" cxnId="{EB9E877D-BCB3-4829-B424-F37AD8F8FFA5}">
      <dgm:prSet/>
      <dgm:spPr/>
      <dgm:t>
        <a:bodyPr/>
        <a:lstStyle/>
        <a:p>
          <a:endParaRPr lang="en-US"/>
        </a:p>
      </dgm:t>
    </dgm:pt>
    <dgm:pt modelId="{A6CEED7E-A701-49C7-8370-57671A01433D}">
      <dgm:prSet phldrT="[Text]" custT="1"/>
      <dgm:spPr>
        <a:solidFill>
          <a:srgbClr val="C9DAB3"/>
        </a:solidFill>
        <a:ln w="25400">
          <a:solidFill>
            <a:schemeClr val="bg1">
              <a:lumMod val="95000"/>
            </a:schemeClr>
          </a:solidFill>
        </a:ln>
        <a:effectLst>
          <a:outerShdw blurRad="40005" dist="25400" dir="5400000" algn="tl" rotWithShape="0">
            <a:prstClr val="black">
              <a:alpha val="38000"/>
            </a:prstClr>
          </a:outerShdw>
        </a:effectLst>
      </dgm:spPr>
      <dgm:t>
        <a:bodyPr/>
        <a:lstStyle/>
        <a:p>
          <a:endParaRPr lang="en-US" sz="2800" dirty="0"/>
        </a:p>
      </dgm:t>
    </dgm:pt>
    <dgm:pt modelId="{72187A38-C9D2-400D-BE53-4B82619F0015}" type="parTrans" cxnId="{823F5E81-EAC6-468F-9AB8-0B08F7AF883B}">
      <dgm:prSet/>
      <dgm:spPr>
        <a:effectLst>
          <a:outerShdw blurRad="50800" dist="38100" dir="2700000" algn="tl" rotWithShape="0">
            <a:prstClr val="black">
              <a:alpha val="40000"/>
            </a:prstClr>
          </a:outerShdw>
        </a:effectLst>
      </dgm:spPr>
      <dgm:t>
        <a:bodyPr/>
        <a:lstStyle/>
        <a:p>
          <a:endParaRPr lang="en-US"/>
        </a:p>
      </dgm:t>
    </dgm:pt>
    <dgm:pt modelId="{9A32D35F-4A2A-4A70-810A-47D0D446777C}" type="sibTrans" cxnId="{823F5E81-EAC6-468F-9AB8-0B08F7AF883B}">
      <dgm:prSet/>
      <dgm:spPr/>
      <dgm:t>
        <a:bodyPr/>
        <a:lstStyle/>
        <a:p>
          <a:endParaRPr lang="en-US"/>
        </a:p>
      </dgm:t>
    </dgm:pt>
    <dgm:pt modelId="{329F6710-6A4C-401F-BD3D-9E950061928A}">
      <dgm:prSet phldrT="[Text]" custT="1"/>
      <dgm:spPr>
        <a:solidFill>
          <a:srgbClr val="9FAFBB"/>
        </a:solidFill>
        <a:ln w="25400">
          <a:solidFill>
            <a:schemeClr val="bg1">
              <a:lumMod val="95000"/>
            </a:schemeClr>
          </a:solidFill>
        </a:ln>
        <a:effectLst>
          <a:outerShdw blurRad="38100" dist="25400" dir="5400000" algn="tl" rotWithShape="0">
            <a:prstClr val="black">
              <a:alpha val="38000"/>
            </a:prstClr>
          </a:outerShdw>
        </a:effectLst>
      </dgm:spPr>
      <dgm:t>
        <a:bodyPr/>
        <a:lstStyle/>
        <a:p>
          <a:endParaRPr lang="en-US" sz="2800" dirty="0"/>
        </a:p>
      </dgm:t>
    </dgm:pt>
    <dgm:pt modelId="{3414AD88-CB96-4A57-AE6B-C6C277FA210F}" type="parTrans" cxnId="{56BC4708-8CC1-443F-B05B-1191C21B11CD}">
      <dgm:prSet/>
      <dgm:spPr>
        <a:effectLst>
          <a:outerShdw blurRad="50800" dist="38100" dir="2700000" algn="tl" rotWithShape="0">
            <a:prstClr val="black">
              <a:alpha val="40000"/>
            </a:prstClr>
          </a:outerShdw>
        </a:effectLst>
      </dgm:spPr>
      <dgm:t>
        <a:bodyPr/>
        <a:lstStyle/>
        <a:p>
          <a:endParaRPr lang="en-US"/>
        </a:p>
      </dgm:t>
    </dgm:pt>
    <dgm:pt modelId="{E475275B-00EB-40E4-BBC6-F26D3ADE9684}" type="sibTrans" cxnId="{56BC4708-8CC1-443F-B05B-1191C21B11CD}">
      <dgm:prSet/>
      <dgm:spPr/>
      <dgm:t>
        <a:bodyPr/>
        <a:lstStyle/>
        <a:p>
          <a:endParaRPr lang="en-US"/>
        </a:p>
      </dgm:t>
    </dgm:pt>
    <dgm:pt modelId="{EF89ACC9-A8AA-4880-8F8F-EFDB3FD449CD}">
      <dgm:prSet phldrT="[Text]" custT="1"/>
      <dgm:spPr>
        <a:solidFill>
          <a:srgbClr val="9FAFBB"/>
        </a:solidFill>
        <a:ln w="25400">
          <a:solidFill>
            <a:schemeClr val="bg1">
              <a:lumMod val="95000"/>
            </a:schemeClr>
          </a:solidFill>
        </a:ln>
        <a:effectLst>
          <a:outerShdw blurRad="50800" dist="25400" dir="5400000" algn="tl" rotWithShape="0">
            <a:prstClr val="black">
              <a:alpha val="40000"/>
            </a:prstClr>
          </a:outerShdw>
        </a:effectLst>
      </dgm:spPr>
      <dgm:t>
        <a:bodyPr/>
        <a:lstStyle/>
        <a:p>
          <a:endParaRPr lang="en-US" sz="2800" dirty="0"/>
        </a:p>
      </dgm:t>
    </dgm:pt>
    <dgm:pt modelId="{11DD6A2F-8EB8-4F4F-AA9D-C859E9021AC3}" type="parTrans" cxnId="{F07E2E54-4630-4F91-8B8A-760AA7883816}">
      <dgm:prSet/>
      <dgm:spPr>
        <a:effectLst>
          <a:outerShdw blurRad="50800" dist="38100" dir="2700000" algn="tl" rotWithShape="0">
            <a:prstClr val="black">
              <a:alpha val="40000"/>
            </a:prstClr>
          </a:outerShdw>
        </a:effectLst>
      </dgm:spPr>
      <dgm:t>
        <a:bodyPr/>
        <a:lstStyle/>
        <a:p>
          <a:endParaRPr lang="en-US"/>
        </a:p>
      </dgm:t>
    </dgm:pt>
    <dgm:pt modelId="{6711DA86-195F-4B6E-B081-434959267F91}" type="sibTrans" cxnId="{F07E2E54-4630-4F91-8B8A-760AA7883816}">
      <dgm:prSet/>
      <dgm:spPr/>
      <dgm:t>
        <a:bodyPr/>
        <a:lstStyle/>
        <a:p>
          <a:endParaRPr lang="en-US"/>
        </a:p>
      </dgm:t>
    </dgm:pt>
    <dgm:pt modelId="{873ACADA-267C-44B9-9778-6597441E760A}">
      <dgm:prSet phldrT="[Text]" custT="1"/>
      <dgm:spPr>
        <a:solidFill>
          <a:srgbClr val="C9DAB3"/>
        </a:solidFill>
        <a:ln w="25400">
          <a:solidFill>
            <a:schemeClr val="bg1">
              <a:lumMod val="95000"/>
            </a:schemeClr>
          </a:solidFill>
        </a:ln>
        <a:effectLst>
          <a:outerShdw blurRad="50800" dist="25400" dir="5400000" algn="tl" rotWithShape="0">
            <a:prstClr val="black">
              <a:alpha val="40000"/>
            </a:prstClr>
          </a:outerShdw>
        </a:effectLst>
      </dgm:spPr>
      <dgm:t>
        <a:bodyPr/>
        <a:lstStyle/>
        <a:p>
          <a:endParaRPr lang="en-US" sz="2800" dirty="0"/>
        </a:p>
      </dgm:t>
    </dgm:pt>
    <dgm:pt modelId="{55074B4B-5E56-46D8-A25D-E8DE3303DA24}" type="parTrans" cxnId="{D9AEA6FD-1C98-4AA5-80C2-9ACE0E02205E}">
      <dgm:prSet/>
      <dgm:spPr>
        <a:solidFill>
          <a:srgbClr val="44546A">
            <a:tint val="60000"/>
            <a:hueOff val="0"/>
            <a:satOff val="0"/>
            <a:lumOff val="0"/>
            <a:alphaOff val="0"/>
          </a:srgbClr>
        </a:solidFill>
        <a:ln>
          <a:noFill/>
        </a:ln>
        <a:effectLst>
          <a:outerShdw blurRad="50800" dist="38100" dir="2700000" algn="tl" rotWithShape="0">
            <a:prstClr val="black">
              <a:alpha val="40000"/>
            </a:prstClr>
          </a:outerShdw>
        </a:effectLst>
      </dgm:spPr>
      <dgm:t>
        <a:bodyPr/>
        <a:lstStyle/>
        <a:p>
          <a:endParaRPr lang="en-US"/>
        </a:p>
      </dgm:t>
    </dgm:pt>
    <dgm:pt modelId="{8F221AE2-8292-4819-B4AF-8633F88F3215}" type="sibTrans" cxnId="{D9AEA6FD-1C98-4AA5-80C2-9ACE0E02205E}">
      <dgm:prSet/>
      <dgm:spPr/>
      <dgm:t>
        <a:bodyPr/>
        <a:lstStyle/>
        <a:p>
          <a:endParaRPr lang="en-US"/>
        </a:p>
      </dgm:t>
    </dgm:pt>
    <dgm:pt modelId="{FCD808AA-6147-4FE1-9365-2B79BAF2D0C0}" type="pres">
      <dgm:prSet presAssocID="{3F76A071-FE96-4708-9E78-4920531DF131}" presName="cycle" presStyleCnt="0">
        <dgm:presLayoutVars>
          <dgm:chMax val="1"/>
          <dgm:dir/>
          <dgm:animLvl val="ctr"/>
          <dgm:resizeHandles val="exact"/>
        </dgm:presLayoutVars>
      </dgm:prSet>
      <dgm:spPr/>
    </dgm:pt>
    <dgm:pt modelId="{6AEF8564-4327-416D-8255-DCD072434294}" type="pres">
      <dgm:prSet presAssocID="{9FF56A2A-D2D7-492F-B631-C5CD3AD26CE2}" presName="centerShape" presStyleLbl="node0" presStyleIdx="0" presStyleCnt="1"/>
      <dgm:spPr/>
    </dgm:pt>
    <dgm:pt modelId="{FDA5CEA8-9257-4082-85AE-7767AF91070A}" type="pres">
      <dgm:prSet presAssocID="{72187A38-C9D2-400D-BE53-4B82619F0015}" presName="parTrans" presStyleLbl="bgSibTrans2D1" presStyleIdx="0" presStyleCnt="4" custAng="10789352" custScaleX="32636" custLinFactNeighborX="33662" custLinFactNeighborY="25504"/>
      <dgm:spPr/>
    </dgm:pt>
    <dgm:pt modelId="{56D05DD7-DB51-479F-AE0D-5CF9CCB54105}" type="pres">
      <dgm:prSet presAssocID="{A6CEED7E-A701-49C7-8370-57671A01433D}" presName="node" presStyleLbl="node1" presStyleIdx="0" presStyleCnt="4">
        <dgm:presLayoutVars>
          <dgm:bulletEnabled val="1"/>
        </dgm:presLayoutVars>
      </dgm:prSet>
      <dgm:spPr/>
    </dgm:pt>
    <dgm:pt modelId="{627245ED-9B72-43EA-B545-F7545CBA1681}" type="pres">
      <dgm:prSet presAssocID="{3414AD88-CB96-4A57-AE6B-C6C277FA210F}" presName="parTrans" presStyleLbl="bgSibTrans2D1" presStyleIdx="1" presStyleCnt="4" custAng="10789352" custScaleX="48893" custLinFactNeighborY="81276"/>
      <dgm:spPr/>
    </dgm:pt>
    <dgm:pt modelId="{E8D7363C-6C3A-4AC0-AD84-224825DB8752}" type="pres">
      <dgm:prSet presAssocID="{329F6710-6A4C-401F-BD3D-9E950061928A}" presName="node" presStyleLbl="node1" presStyleIdx="1" presStyleCnt="4">
        <dgm:presLayoutVars>
          <dgm:bulletEnabled val="1"/>
        </dgm:presLayoutVars>
      </dgm:prSet>
      <dgm:spPr/>
    </dgm:pt>
    <dgm:pt modelId="{6F41853E-5FFA-4D6F-BA00-76D3A54B571E}" type="pres">
      <dgm:prSet presAssocID="{11DD6A2F-8EB8-4F4F-AA9D-C859E9021AC3}" presName="parTrans" presStyleLbl="bgSibTrans2D1" presStyleIdx="2" presStyleCnt="4" custAng="10789352" custScaleX="48893" custLinFactNeighborY="81276"/>
      <dgm:spPr/>
    </dgm:pt>
    <dgm:pt modelId="{504103EC-6093-418A-B5A2-0CEF4A709C55}" type="pres">
      <dgm:prSet presAssocID="{EF89ACC9-A8AA-4880-8F8F-EFDB3FD449CD}" presName="node" presStyleLbl="node1" presStyleIdx="2" presStyleCnt="4">
        <dgm:presLayoutVars>
          <dgm:bulletEnabled val="1"/>
        </dgm:presLayoutVars>
      </dgm:prSet>
      <dgm:spPr/>
    </dgm:pt>
    <dgm:pt modelId="{3065332C-AD48-489C-AEC6-D8606D484DBA}" type="pres">
      <dgm:prSet presAssocID="{55074B4B-5E56-46D8-A25D-E8DE3303DA24}" presName="parTrans" presStyleLbl="bgSibTrans2D1" presStyleIdx="3" presStyleCnt="4" custAng="10789352" custScaleX="32420" custLinFactNeighborX="-34615" custLinFactNeighborY="27999"/>
      <dgm:spPr>
        <a:xfrm rot="9889352">
          <a:off x="7050433" y="2347050"/>
          <a:ext cx="423333" cy="529555"/>
        </a:xfrm>
        <a:prstGeom prst="leftArrow">
          <a:avLst>
            <a:gd name="adj1" fmla="val 60000"/>
            <a:gd name="adj2" fmla="val 50000"/>
          </a:avLst>
        </a:prstGeom>
      </dgm:spPr>
    </dgm:pt>
    <dgm:pt modelId="{81FC64C6-9682-4F86-9F5A-D5EFDEF1F7EF}" type="pres">
      <dgm:prSet presAssocID="{873ACADA-267C-44B9-9778-6597441E760A}" presName="node" presStyleLbl="node1" presStyleIdx="3" presStyleCnt="4">
        <dgm:presLayoutVars>
          <dgm:bulletEnabled val="1"/>
        </dgm:presLayoutVars>
      </dgm:prSet>
      <dgm:spPr/>
    </dgm:pt>
  </dgm:ptLst>
  <dgm:cxnLst>
    <dgm:cxn modelId="{6152B507-93F5-46BC-8223-47742B79D460}" type="presOf" srcId="{3414AD88-CB96-4A57-AE6B-C6C277FA210F}" destId="{627245ED-9B72-43EA-B545-F7545CBA1681}" srcOrd="0" destOrd="0" presId="urn:microsoft.com/office/officeart/2005/8/layout/radial4"/>
    <dgm:cxn modelId="{56BC4708-8CC1-443F-B05B-1191C21B11CD}" srcId="{9FF56A2A-D2D7-492F-B631-C5CD3AD26CE2}" destId="{329F6710-6A4C-401F-BD3D-9E950061928A}" srcOrd="1" destOrd="0" parTransId="{3414AD88-CB96-4A57-AE6B-C6C277FA210F}" sibTransId="{E475275B-00EB-40E4-BBC6-F26D3ADE9684}"/>
    <dgm:cxn modelId="{FBFAF40D-B797-4BCA-A684-5A39000E23BE}" type="presOf" srcId="{55074B4B-5E56-46D8-A25D-E8DE3303DA24}" destId="{3065332C-AD48-489C-AEC6-D8606D484DBA}" srcOrd="0" destOrd="0" presId="urn:microsoft.com/office/officeart/2005/8/layout/radial4"/>
    <dgm:cxn modelId="{73CCBA64-CA3A-4F24-A569-063DA75C437B}" type="presOf" srcId="{873ACADA-267C-44B9-9778-6597441E760A}" destId="{81FC64C6-9682-4F86-9F5A-D5EFDEF1F7EF}" srcOrd="0" destOrd="0" presId="urn:microsoft.com/office/officeart/2005/8/layout/radial4"/>
    <dgm:cxn modelId="{FA294B4B-5824-45A3-9AB8-BBD0724B700F}" type="presOf" srcId="{329F6710-6A4C-401F-BD3D-9E950061928A}" destId="{E8D7363C-6C3A-4AC0-AD84-224825DB8752}" srcOrd="0" destOrd="0" presId="urn:microsoft.com/office/officeart/2005/8/layout/radial4"/>
    <dgm:cxn modelId="{F07E2E54-4630-4F91-8B8A-760AA7883816}" srcId="{9FF56A2A-D2D7-492F-B631-C5CD3AD26CE2}" destId="{EF89ACC9-A8AA-4880-8F8F-EFDB3FD449CD}" srcOrd="2" destOrd="0" parTransId="{11DD6A2F-8EB8-4F4F-AA9D-C859E9021AC3}" sibTransId="{6711DA86-195F-4B6E-B081-434959267F91}"/>
    <dgm:cxn modelId="{55BBB77A-A852-412F-944C-A8940FDF6C94}" type="presOf" srcId="{11DD6A2F-8EB8-4F4F-AA9D-C859E9021AC3}" destId="{6F41853E-5FFA-4D6F-BA00-76D3A54B571E}" srcOrd="0" destOrd="0" presId="urn:microsoft.com/office/officeart/2005/8/layout/radial4"/>
    <dgm:cxn modelId="{EB9E877D-BCB3-4829-B424-F37AD8F8FFA5}" srcId="{3F76A071-FE96-4708-9E78-4920531DF131}" destId="{9FF56A2A-D2D7-492F-B631-C5CD3AD26CE2}" srcOrd="0" destOrd="0" parTransId="{656FE8AA-064B-442C-9F5B-5BFD00D8FB00}" sibTransId="{21E80AA4-E322-48F8-B269-4D65A5883FF3}"/>
    <dgm:cxn modelId="{823F5E81-EAC6-468F-9AB8-0B08F7AF883B}" srcId="{9FF56A2A-D2D7-492F-B631-C5CD3AD26CE2}" destId="{A6CEED7E-A701-49C7-8370-57671A01433D}" srcOrd="0" destOrd="0" parTransId="{72187A38-C9D2-400D-BE53-4B82619F0015}" sibTransId="{9A32D35F-4A2A-4A70-810A-47D0D446777C}"/>
    <dgm:cxn modelId="{90E43292-941A-4413-A183-5C2ED2696776}" type="presOf" srcId="{72187A38-C9D2-400D-BE53-4B82619F0015}" destId="{FDA5CEA8-9257-4082-85AE-7767AF91070A}" srcOrd="0" destOrd="0" presId="urn:microsoft.com/office/officeart/2005/8/layout/radial4"/>
    <dgm:cxn modelId="{A47673B1-02B1-4D3F-B477-C7E615E9511F}" type="presOf" srcId="{A6CEED7E-A701-49C7-8370-57671A01433D}" destId="{56D05DD7-DB51-479F-AE0D-5CF9CCB54105}" srcOrd="0" destOrd="0" presId="urn:microsoft.com/office/officeart/2005/8/layout/radial4"/>
    <dgm:cxn modelId="{C9506EC6-816F-4293-8F6E-44EF98E5CF68}" type="presOf" srcId="{EF89ACC9-A8AA-4880-8F8F-EFDB3FD449CD}" destId="{504103EC-6093-418A-B5A2-0CEF4A709C55}" srcOrd="0" destOrd="0" presId="urn:microsoft.com/office/officeart/2005/8/layout/radial4"/>
    <dgm:cxn modelId="{3C5769F4-D312-4C06-A56C-E6D93C77715E}" type="presOf" srcId="{3F76A071-FE96-4708-9E78-4920531DF131}" destId="{FCD808AA-6147-4FE1-9365-2B79BAF2D0C0}" srcOrd="0" destOrd="0" presId="urn:microsoft.com/office/officeart/2005/8/layout/radial4"/>
    <dgm:cxn modelId="{5EDE0EFA-8BE7-4D3A-A18D-2A1B1230B530}" type="presOf" srcId="{9FF56A2A-D2D7-492F-B631-C5CD3AD26CE2}" destId="{6AEF8564-4327-416D-8255-DCD072434294}" srcOrd="0" destOrd="0" presId="urn:microsoft.com/office/officeart/2005/8/layout/radial4"/>
    <dgm:cxn modelId="{D9AEA6FD-1C98-4AA5-80C2-9ACE0E02205E}" srcId="{9FF56A2A-D2D7-492F-B631-C5CD3AD26CE2}" destId="{873ACADA-267C-44B9-9778-6597441E760A}" srcOrd="3" destOrd="0" parTransId="{55074B4B-5E56-46D8-A25D-E8DE3303DA24}" sibTransId="{8F221AE2-8292-4819-B4AF-8633F88F3215}"/>
    <dgm:cxn modelId="{5BD7362F-A0A0-4F86-90EA-6E4FAB58027B}" type="presParOf" srcId="{FCD808AA-6147-4FE1-9365-2B79BAF2D0C0}" destId="{6AEF8564-4327-416D-8255-DCD072434294}" srcOrd="0" destOrd="0" presId="urn:microsoft.com/office/officeart/2005/8/layout/radial4"/>
    <dgm:cxn modelId="{79C72EA1-B429-45D8-AF29-D432A226DA39}" type="presParOf" srcId="{FCD808AA-6147-4FE1-9365-2B79BAF2D0C0}" destId="{FDA5CEA8-9257-4082-85AE-7767AF91070A}" srcOrd="1" destOrd="0" presId="urn:microsoft.com/office/officeart/2005/8/layout/radial4"/>
    <dgm:cxn modelId="{8B6930CB-5919-4334-963A-774DFA143BAF}" type="presParOf" srcId="{FCD808AA-6147-4FE1-9365-2B79BAF2D0C0}" destId="{56D05DD7-DB51-479F-AE0D-5CF9CCB54105}" srcOrd="2" destOrd="0" presId="urn:microsoft.com/office/officeart/2005/8/layout/radial4"/>
    <dgm:cxn modelId="{FF72B579-B7EE-4C21-A1BD-5E618B07860A}" type="presParOf" srcId="{FCD808AA-6147-4FE1-9365-2B79BAF2D0C0}" destId="{627245ED-9B72-43EA-B545-F7545CBA1681}" srcOrd="3" destOrd="0" presId="urn:microsoft.com/office/officeart/2005/8/layout/radial4"/>
    <dgm:cxn modelId="{369F5F46-1EFD-4B2E-BF92-778A1529E07D}" type="presParOf" srcId="{FCD808AA-6147-4FE1-9365-2B79BAF2D0C0}" destId="{E8D7363C-6C3A-4AC0-AD84-224825DB8752}" srcOrd="4" destOrd="0" presId="urn:microsoft.com/office/officeart/2005/8/layout/radial4"/>
    <dgm:cxn modelId="{A28CBFD9-B3F8-4186-813B-4E6FE32A9607}" type="presParOf" srcId="{FCD808AA-6147-4FE1-9365-2B79BAF2D0C0}" destId="{6F41853E-5FFA-4D6F-BA00-76D3A54B571E}" srcOrd="5" destOrd="0" presId="urn:microsoft.com/office/officeart/2005/8/layout/radial4"/>
    <dgm:cxn modelId="{5F3A4883-61B1-429A-B1CA-EEBCDC1B3CF5}" type="presParOf" srcId="{FCD808AA-6147-4FE1-9365-2B79BAF2D0C0}" destId="{504103EC-6093-418A-B5A2-0CEF4A709C55}" srcOrd="6" destOrd="0" presId="urn:microsoft.com/office/officeart/2005/8/layout/radial4"/>
    <dgm:cxn modelId="{EF2F1703-B266-40AA-A035-6DEF26497AF6}" type="presParOf" srcId="{FCD808AA-6147-4FE1-9365-2B79BAF2D0C0}" destId="{3065332C-AD48-489C-AEC6-D8606D484DBA}" srcOrd="7" destOrd="0" presId="urn:microsoft.com/office/officeart/2005/8/layout/radial4"/>
    <dgm:cxn modelId="{86B9239B-BD07-4CD9-9379-01393C2BCABD}" type="presParOf" srcId="{FCD808AA-6147-4FE1-9365-2B79BAF2D0C0}" destId="{81FC64C6-9682-4F86-9F5A-D5EFDEF1F7EF}"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6BD0D-143D-4040-BAC5-6CA0AF4F5C62}"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CD348EF0-1E42-4509-A3BC-DFE0FDBF74E6}">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2EC0BB37-8083-4DCD-99C7-C9D0F248914A}" type="parTrans" cxnId="{E391677C-6700-4AAD-9879-35DEEBEEDE03}">
      <dgm:prSet/>
      <dgm:spPr/>
      <dgm:t>
        <a:bodyPr/>
        <a:lstStyle/>
        <a:p>
          <a:endParaRPr lang="en-US"/>
        </a:p>
      </dgm:t>
    </dgm:pt>
    <dgm:pt modelId="{4F79C09A-A70C-4FB4-8F71-8FE2E0883E92}" type="sibTrans" cxnId="{E391677C-6700-4AAD-9879-35DEEBEEDE03}">
      <dgm:prSet/>
      <dgm:spPr/>
      <dgm:t>
        <a:bodyPr/>
        <a:lstStyle/>
        <a:p>
          <a:endParaRPr lang="en-US"/>
        </a:p>
      </dgm:t>
    </dgm:pt>
    <dgm:pt modelId="{3F926239-4C04-4FC4-8212-4EB6C0B566A4}">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D3694246-4020-4831-A483-149019FFB19A}" type="parTrans" cxnId="{B4C825C9-78FA-42FC-9BCD-32AC5D38C4AF}">
      <dgm:prSet/>
      <dgm:spPr/>
      <dgm:t>
        <a:bodyPr/>
        <a:lstStyle/>
        <a:p>
          <a:endParaRPr lang="en-US"/>
        </a:p>
      </dgm:t>
    </dgm:pt>
    <dgm:pt modelId="{F2683758-7FA9-40FF-B470-B18E6E31E523}" type="sibTrans" cxnId="{B4C825C9-78FA-42FC-9BCD-32AC5D38C4AF}">
      <dgm:prSet/>
      <dgm:spPr/>
      <dgm:t>
        <a:bodyPr/>
        <a:lstStyle/>
        <a:p>
          <a:endParaRPr lang="en-US"/>
        </a:p>
      </dgm:t>
    </dgm:pt>
    <dgm:pt modelId="{17F72032-0726-4C6E-AB5F-E0B7E3136462}">
      <dgm:prSet phldrT="[Text]"/>
      <dgm:spPr>
        <a:solidFill>
          <a:srgbClr val="FEE3A1"/>
        </a:solidFill>
        <a:effectLst>
          <a:outerShdw blurRad="50800" dist="38100" dir="2700000" algn="tl" rotWithShape="0">
            <a:prstClr val="black">
              <a:alpha val="40000"/>
            </a:prstClr>
          </a:outerShdw>
        </a:effectLst>
      </dgm:spPr>
      <dgm:t>
        <a:bodyPr/>
        <a:lstStyle/>
        <a:p>
          <a:endParaRPr lang="en-US" dirty="0"/>
        </a:p>
      </dgm:t>
    </dgm:pt>
    <dgm:pt modelId="{12824D11-CB4B-4143-B7FB-890C3E8E5CA8}" type="parTrans" cxnId="{C873C29A-734C-4019-B126-C77C6A265B93}">
      <dgm:prSet/>
      <dgm:spPr/>
      <dgm:t>
        <a:bodyPr/>
        <a:lstStyle/>
        <a:p>
          <a:endParaRPr lang="en-US"/>
        </a:p>
      </dgm:t>
    </dgm:pt>
    <dgm:pt modelId="{F62E2F5A-8B67-42A3-BF72-D0C5113A9247}" type="sibTrans" cxnId="{C873C29A-734C-4019-B126-C77C6A265B93}">
      <dgm:prSet/>
      <dgm:spPr/>
      <dgm:t>
        <a:bodyPr/>
        <a:lstStyle/>
        <a:p>
          <a:endParaRPr lang="en-US"/>
        </a:p>
      </dgm:t>
    </dgm:pt>
    <dgm:pt modelId="{AE11656A-6F94-41F7-9E75-FF510656704D}">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0A9DB905-23CC-411F-881C-7DCEFFEC0C90}" type="parTrans" cxnId="{E0C2686D-40E1-42C4-A6EC-9E93EDE8C82A}">
      <dgm:prSet/>
      <dgm:spPr/>
      <dgm:t>
        <a:bodyPr/>
        <a:lstStyle/>
        <a:p>
          <a:endParaRPr lang="en-US"/>
        </a:p>
      </dgm:t>
    </dgm:pt>
    <dgm:pt modelId="{810FA554-D7F9-436E-AFB5-C650D3CB8C33}" type="sibTrans" cxnId="{E0C2686D-40E1-42C4-A6EC-9E93EDE8C82A}">
      <dgm:prSet/>
      <dgm:spPr/>
      <dgm:t>
        <a:bodyPr/>
        <a:lstStyle/>
        <a:p>
          <a:endParaRPr lang="en-US"/>
        </a:p>
      </dgm:t>
    </dgm:pt>
    <dgm:pt modelId="{FD0EA97C-D4C1-4FEB-BE2B-4F0CCD7E0285}" type="pres">
      <dgm:prSet presAssocID="{7F96BD0D-143D-4040-BAC5-6CA0AF4F5C62}" presName="Name0" presStyleCnt="0">
        <dgm:presLayoutVars>
          <dgm:dir/>
          <dgm:resizeHandles val="exact"/>
        </dgm:presLayoutVars>
      </dgm:prSet>
      <dgm:spPr/>
    </dgm:pt>
    <dgm:pt modelId="{7A13A269-59EC-4AC0-8A6C-C70CD59A94AF}" type="pres">
      <dgm:prSet presAssocID="{CD348EF0-1E42-4509-A3BC-DFE0FDBF74E6}" presName="composite" presStyleCnt="0"/>
      <dgm:spPr/>
    </dgm:pt>
    <dgm:pt modelId="{038099CC-7AD0-42F7-930A-EF3096C7940E}" type="pres">
      <dgm:prSet presAssocID="{CD348EF0-1E42-4509-A3BC-DFE0FDBF74E6}" presName="rect1" presStyleLbl="trAlignAcc1" presStyleIdx="0" presStyleCnt="4">
        <dgm:presLayoutVars>
          <dgm:bulletEnabled val="1"/>
        </dgm:presLayoutVars>
      </dgm:prSet>
      <dgm:spPr/>
    </dgm:pt>
    <dgm:pt modelId="{2B72DE4B-64A6-4E73-8991-CA7D2B04032E}" type="pres">
      <dgm:prSet presAssocID="{CD348EF0-1E42-4509-A3BC-DFE0FDBF74E6}"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a:ln>
          <a:solidFill>
            <a:schemeClr val="tx1"/>
          </a:solidFill>
        </a:ln>
      </dgm:spPr>
    </dgm:pt>
    <dgm:pt modelId="{0401E555-AA38-41C1-9130-8C18100AFD85}" type="pres">
      <dgm:prSet presAssocID="{4F79C09A-A70C-4FB4-8F71-8FE2E0883E92}" presName="sibTrans" presStyleCnt="0"/>
      <dgm:spPr/>
    </dgm:pt>
    <dgm:pt modelId="{55178B89-95CD-4B37-A947-501D52652FEE}" type="pres">
      <dgm:prSet presAssocID="{3F926239-4C04-4FC4-8212-4EB6C0B566A4}" presName="composite" presStyleCnt="0"/>
      <dgm:spPr/>
    </dgm:pt>
    <dgm:pt modelId="{E98F9074-62EE-409B-99B0-F7881FC37002}" type="pres">
      <dgm:prSet presAssocID="{3F926239-4C04-4FC4-8212-4EB6C0B566A4}" presName="rect1" presStyleLbl="trAlignAcc1" presStyleIdx="1" presStyleCnt="4">
        <dgm:presLayoutVars>
          <dgm:bulletEnabled val="1"/>
        </dgm:presLayoutVars>
      </dgm:prSet>
      <dgm:spPr/>
    </dgm:pt>
    <dgm:pt modelId="{AECF9B64-79F9-419B-ABF2-F39F93484383}" type="pres">
      <dgm:prSet presAssocID="{3F926239-4C04-4FC4-8212-4EB6C0B566A4}"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79000" r="-79000"/>
          </a:stretch>
        </a:blipFill>
        <a:ln>
          <a:solidFill>
            <a:schemeClr val="tx1"/>
          </a:solidFill>
        </a:ln>
      </dgm:spPr>
    </dgm:pt>
    <dgm:pt modelId="{2D07A6FC-C88E-4477-A860-70B80875CC73}" type="pres">
      <dgm:prSet presAssocID="{F2683758-7FA9-40FF-B470-B18E6E31E523}" presName="sibTrans" presStyleCnt="0"/>
      <dgm:spPr/>
    </dgm:pt>
    <dgm:pt modelId="{B93B096E-85A7-4EC7-8708-E50DE44680C1}" type="pres">
      <dgm:prSet presAssocID="{17F72032-0726-4C6E-AB5F-E0B7E3136462}" presName="composite" presStyleCnt="0"/>
      <dgm:spPr/>
    </dgm:pt>
    <dgm:pt modelId="{7C6101FF-A1FE-42B6-9286-81912375E2B0}" type="pres">
      <dgm:prSet presAssocID="{17F72032-0726-4C6E-AB5F-E0B7E3136462}" presName="rect1" presStyleLbl="trAlignAcc1" presStyleIdx="2" presStyleCnt="4">
        <dgm:presLayoutVars>
          <dgm:bulletEnabled val="1"/>
        </dgm:presLayoutVars>
      </dgm:prSet>
      <dgm:spPr/>
    </dgm:pt>
    <dgm:pt modelId="{D245B83D-04E0-4F06-8807-97C1DABA6969}" type="pres">
      <dgm:prSet presAssocID="{17F72032-0726-4C6E-AB5F-E0B7E3136462}"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solidFill>
            <a:schemeClr val="tx1"/>
          </a:solidFill>
        </a:ln>
      </dgm:spPr>
    </dgm:pt>
    <dgm:pt modelId="{34D87B8A-38A8-4B7E-B6CF-B34E78E798BF}" type="pres">
      <dgm:prSet presAssocID="{F62E2F5A-8B67-42A3-BF72-D0C5113A9247}" presName="sibTrans" presStyleCnt="0"/>
      <dgm:spPr/>
    </dgm:pt>
    <dgm:pt modelId="{ADA49077-A8A9-466E-8A6D-1FA660602EC5}" type="pres">
      <dgm:prSet presAssocID="{AE11656A-6F94-41F7-9E75-FF510656704D}" presName="composite" presStyleCnt="0"/>
      <dgm:spPr/>
    </dgm:pt>
    <dgm:pt modelId="{FD2AF118-3203-4A1A-B5AA-1B74D6EA03C6}" type="pres">
      <dgm:prSet presAssocID="{AE11656A-6F94-41F7-9E75-FF510656704D}" presName="rect1" presStyleLbl="trAlignAcc1" presStyleIdx="3" presStyleCnt="4">
        <dgm:presLayoutVars>
          <dgm:bulletEnabled val="1"/>
        </dgm:presLayoutVars>
      </dgm:prSet>
      <dgm:spPr/>
    </dgm:pt>
    <dgm:pt modelId="{26A5F611-B79C-4AF3-9F00-A2448598109F}" type="pres">
      <dgm:prSet presAssocID="{AE11656A-6F94-41F7-9E75-FF510656704D}"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a:ln>
          <a:solidFill>
            <a:schemeClr val="tx1"/>
          </a:solidFill>
        </a:ln>
      </dgm:spPr>
    </dgm:pt>
  </dgm:ptLst>
  <dgm:cxnLst>
    <dgm:cxn modelId="{17FF643B-7088-4292-9DC4-16FE14FABC41}" type="presOf" srcId="{17F72032-0726-4C6E-AB5F-E0B7E3136462}" destId="{7C6101FF-A1FE-42B6-9286-81912375E2B0}" srcOrd="0" destOrd="0" presId="urn:microsoft.com/office/officeart/2008/layout/PictureStrips"/>
    <dgm:cxn modelId="{E8A19E47-883F-49BF-A237-8EFE87D6F979}" type="presOf" srcId="{7F96BD0D-143D-4040-BAC5-6CA0AF4F5C62}" destId="{FD0EA97C-D4C1-4FEB-BE2B-4F0CCD7E0285}" srcOrd="0" destOrd="0" presId="urn:microsoft.com/office/officeart/2008/layout/PictureStrips"/>
    <dgm:cxn modelId="{E0C2686D-40E1-42C4-A6EC-9E93EDE8C82A}" srcId="{7F96BD0D-143D-4040-BAC5-6CA0AF4F5C62}" destId="{AE11656A-6F94-41F7-9E75-FF510656704D}" srcOrd="3" destOrd="0" parTransId="{0A9DB905-23CC-411F-881C-7DCEFFEC0C90}" sibTransId="{810FA554-D7F9-436E-AFB5-C650D3CB8C33}"/>
    <dgm:cxn modelId="{1C997176-3E18-4BE2-A826-F7AF062B7ECB}" type="presOf" srcId="{3F926239-4C04-4FC4-8212-4EB6C0B566A4}" destId="{E98F9074-62EE-409B-99B0-F7881FC37002}" srcOrd="0" destOrd="0" presId="urn:microsoft.com/office/officeart/2008/layout/PictureStrips"/>
    <dgm:cxn modelId="{E391677C-6700-4AAD-9879-35DEEBEEDE03}" srcId="{7F96BD0D-143D-4040-BAC5-6CA0AF4F5C62}" destId="{CD348EF0-1E42-4509-A3BC-DFE0FDBF74E6}" srcOrd="0" destOrd="0" parTransId="{2EC0BB37-8083-4DCD-99C7-C9D0F248914A}" sibTransId="{4F79C09A-A70C-4FB4-8F71-8FE2E0883E92}"/>
    <dgm:cxn modelId="{0B1F6892-B0CF-4CB2-8197-48AC2DD5F000}" type="presOf" srcId="{CD348EF0-1E42-4509-A3BC-DFE0FDBF74E6}" destId="{038099CC-7AD0-42F7-930A-EF3096C7940E}" srcOrd="0" destOrd="0" presId="urn:microsoft.com/office/officeart/2008/layout/PictureStrips"/>
    <dgm:cxn modelId="{C873C29A-734C-4019-B126-C77C6A265B93}" srcId="{7F96BD0D-143D-4040-BAC5-6CA0AF4F5C62}" destId="{17F72032-0726-4C6E-AB5F-E0B7E3136462}" srcOrd="2" destOrd="0" parTransId="{12824D11-CB4B-4143-B7FB-890C3E8E5CA8}" sibTransId="{F62E2F5A-8B67-42A3-BF72-D0C5113A9247}"/>
    <dgm:cxn modelId="{B4C825C9-78FA-42FC-9BCD-32AC5D38C4AF}" srcId="{7F96BD0D-143D-4040-BAC5-6CA0AF4F5C62}" destId="{3F926239-4C04-4FC4-8212-4EB6C0B566A4}" srcOrd="1" destOrd="0" parTransId="{D3694246-4020-4831-A483-149019FFB19A}" sibTransId="{F2683758-7FA9-40FF-B470-B18E6E31E523}"/>
    <dgm:cxn modelId="{AA54D8D7-C7D3-49F4-A51F-81C62B973600}" type="presOf" srcId="{AE11656A-6F94-41F7-9E75-FF510656704D}" destId="{FD2AF118-3203-4A1A-B5AA-1B74D6EA03C6}" srcOrd="0" destOrd="0" presId="urn:microsoft.com/office/officeart/2008/layout/PictureStrips"/>
    <dgm:cxn modelId="{BD43043D-5DC1-4FC2-A54C-136258EA4E37}" type="presParOf" srcId="{FD0EA97C-D4C1-4FEB-BE2B-4F0CCD7E0285}" destId="{7A13A269-59EC-4AC0-8A6C-C70CD59A94AF}" srcOrd="0" destOrd="0" presId="urn:microsoft.com/office/officeart/2008/layout/PictureStrips"/>
    <dgm:cxn modelId="{37CBCF15-DEB7-4B1B-9878-ABDDFAB7ABB8}" type="presParOf" srcId="{7A13A269-59EC-4AC0-8A6C-C70CD59A94AF}" destId="{038099CC-7AD0-42F7-930A-EF3096C7940E}" srcOrd="0" destOrd="0" presId="urn:microsoft.com/office/officeart/2008/layout/PictureStrips"/>
    <dgm:cxn modelId="{F6F43E86-15C7-49CD-A62F-415A93501567}" type="presParOf" srcId="{7A13A269-59EC-4AC0-8A6C-C70CD59A94AF}" destId="{2B72DE4B-64A6-4E73-8991-CA7D2B04032E}" srcOrd="1" destOrd="0" presId="urn:microsoft.com/office/officeart/2008/layout/PictureStrips"/>
    <dgm:cxn modelId="{82CC0AAC-2791-4660-BC6F-C85255CEC54A}" type="presParOf" srcId="{FD0EA97C-D4C1-4FEB-BE2B-4F0CCD7E0285}" destId="{0401E555-AA38-41C1-9130-8C18100AFD85}" srcOrd="1" destOrd="0" presId="urn:microsoft.com/office/officeart/2008/layout/PictureStrips"/>
    <dgm:cxn modelId="{F7D5E7DB-3797-41FC-9D5A-19F063749A03}" type="presParOf" srcId="{FD0EA97C-D4C1-4FEB-BE2B-4F0CCD7E0285}" destId="{55178B89-95CD-4B37-A947-501D52652FEE}" srcOrd="2" destOrd="0" presId="urn:microsoft.com/office/officeart/2008/layout/PictureStrips"/>
    <dgm:cxn modelId="{B560B4B6-7599-4630-AC56-3235597704A7}" type="presParOf" srcId="{55178B89-95CD-4B37-A947-501D52652FEE}" destId="{E98F9074-62EE-409B-99B0-F7881FC37002}" srcOrd="0" destOrd="0" presId="urn:microsoft.com/office/officeart/2008/layout/PictureStrips"/>
    <dgm:cxn modelId="{CF8B938A-12FE-4815-98A4-F84361F662F1}" type="presParOf" srcId="{55178B89-95CD-4B37-A947-501D52652FEE}" destId="{AECF9B64-79F9-419B-ABF2-F39F93484383}" srcOrd="1" destOrd="0" presId="urn:microsoft.com/office/officeart/2008/layout/PictureStrips"/>
    <dgm:cxn modelId="{65400022-490F-4CE5-9354-A3CB82B5F152}" type="presParOf" srcId="{FD0EA97C-D4C1-4FEB-BE2B-4F0CCD7E0285}" destId="{2D07A6FC-C88E-4477-A860-70B80875CC73}" srcOrd="3" destOrd="0" presId="urn:microsoft.com/office/officeart/2008/layout/PictureStrips"/>
    <dgm:cxn modelId="{74B9CEDD-2462-49C0-94C0-3BD5C06B5C95}" type="presParOf" srcId="{FD0EA97C-D4C1-4FEB-BE2B-4F0CCD7E0285}" destId="{B93B096E-85A7-4EC7-8708-E50DE44680C1}" srcOrd="4" destOrd="0" presId="urn:microsoft.com/office/officeart/2008/layout/PictureStrips"/>
    <dgm:cxn modelId="{8BABDEC7-C92A-4AE0-A258-DD3647131074}" type="presParOf" srcId="{B93B096E-85A7-4EC7-8708-E50DE44680C1}" destId="{7C6101FF-A1FE-42B6-9286-81912375E2B0}" srcOrd="0" destOrd="0" presId="urn:microsoft.com/office/officeart/2008/layout/PictureStrips"/>
    <dgm:cxn modelId="{7C1839DC-9B40-4F90-A86D-8730C0F5B03E}" type="presParOf" srcId="{B93B096E-85A7-4EC7-8708-E50DE44680C1}" destId="{D245B83D-04E0-4F06-8807-97C1DABA6969}" srcOrd="1" destOrd="0" presId="urn:microsoft.com/office/officeart/2008/layout/PictureStrips"/>
    <dgm:cxn modelId="{B5194CBC-DF2A-43F8-9023-4C05DCACFE3A}" type="presParOf" srcId="{FD0EA97C-D4C1-4FEB-BE2B-4F0CCD7E0285}" destId="{34D87B8A-38A8-4B7E-B6CF-B34E78E798BF}" srcOrd="5" destOrd="0" presId="urn:microsoft.com/office/officeart/2008/layout/PictureStrips"/>
    <dgm:cxn modelId="{017721E5-AAD0-463A-9009-DB1953247DD9}" type="presParOf" srcId="{FD0EA97C-D4C1-4FEB-BE2B-4F0CCD7E0285}" destId="{ADA49077-A8A9-466E-8A6D-1FA660602EC5}" srcOrd="6" destOrd="0" presId="urn:microsoft.com/office/officeart/2008/layout/PictureStrips"/>
    <dgm:cxn modelId="{3C0460AB-4B20-4B46-835E-E66A8A1CA28C}" type="presParOf" srcId="{ADA49077-A8A9-466E-8A6D-1FA660602EC5}" destId="{FD2AF118-3203-4A1A-B5AA-1B74D6EA03C6}" srcOrd="0" destOrd="0" presId="urn:microsoft.com/office/officeart/2008/layout/PictureStrips"/>
    <dgm:cxn modelId="{00CC8AA9-209C-4093-B15D-D9FF4AEE406E}" type="presParOf" srcId="{ADA49077-A8A9-466E-8A6D-1FA660602EC5}" destId="{26A5F611-B79C-4AF3-9F00-A2448598109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85369-B68A-4208-81ED-71915DB2882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F86772-59B4-495F-BB57-505B47432382}">
      <dgm:prSet phldrT="[Text]" custT="1"/>
      <dgm:spPr>
        <a:solidFill>
          <a:srgbClr val="C9DAB3"/>
        </a:solidFill>
        <a:effectLst>
          <a:outerShdw blurRad="50800" dist="38100" dir="8100000" algn="tr" rotWithShape="0">
            <a:prstClr val="black">
              <a:alpha val="40000"/>
            </a:prstClr>
          </a:outerShdw>
        </a:effectLst>
      </dgm:spPr>
      <dgm:t>
        <a:bodyPr/>
        <a:lstStyle/>
        <a:p>
          <a:endParaRPr lang="en-US" sz="2800" dirty="0"/>
        </a:p>
      </dgm:t>
    </dgm:pt>
    <dgm:pt modelId="{60AA9A30-875E-4E82-8596-5C59049F63CA}" type="parTrans" cxnId="{EBECDF56-E6CF-43A1-8330-EFBE66CA9988}">
      <dgm:prSet/>
      <dgm:spPr/>
      <dgm:t>
        <a:bodyPr/>
        <a:lstStyle/>
        <a:p>
          <a:endParaRPr lang="en-US"/>
        </a:p>
      </dgm:t>
    </dgm:pt>
    <dgm:pt modelId="{01DDB915-F2EF-46A9-8140-A43E784BBBF6}" type="sibTrans" cxnId="{EBECDF56-E6CF-43A1-8330-EFBE66CA9988}">
      <dgm:prSet/>
      <dgm:spPr/>
      <dgm:t>
        <a:bodyPr/>
        <a:lstStyle/>
        <a:p>
          <a:endParaRPr lang="en-US"/>
        </a:p>
      </dgm:t>
    </dgm:pt>
    <dgm:pt modelId="{AE8E434C-F7B6-4AFF-853D-1C764C05CF4A}">
      <dgm:prSet custT="1"/>
      <dgm:spPr/>
      <dgm:t>
        <a:bodyPr/>
        <a:lstStyle/>
        <a:p>
          <a:endParaRPr lang="en-US" sz="2400" dirty="0"/>
        </a:p>
      </dgm:t>
    </dgm:pt>
    <dgm:pt modelId="{6BFFFD42-A876-459D-B413-AC22E59FB3D8}" type="parTrans" cxnId="{73AADAD3-4B85-4E6B-88CA-29B169AF4567}">
      <dgm:prSet/>
      <dgm:spPr/>
      <dgm:t>
        <a:bodyPr/>
        <a:lstStyle/>
        <a:p>
          <a:endParaRPr lang="en-US"/>
        </a:p>
      </dgm:t>
    </dgm:pt>
    <dgm:pt modelId="{2BA62195-7E83-4D2E-9166-BE0A204D5DFD}" type="sibTrans" cxnId="{73AADAD3-4B85-4E6B-88CA-29B169AF4567}">
      <dgm:prSet/>
      <dgm:spPr/>
      <dgm:t>
        <a:bodyPr/>
        <a:lstStyle/>
        <a:p>
          <a:endParaRPr lang="en-US"/>
        </a:p>
      </dgm:t>
    </dgm:pt>
    <dgm:pt modelId="{5374FF04-D40D-4D11-9B86-11D4C5839BE1}">
      <dgm:prSet custT="1"/>
      <dgm:spPr>
        <a:solidFill>
          <a:srgbClr val="FEE3A1"/>
        </a:solidFill>
        <a:effectLst>
          <a:outerShdw blurRad="50800" dist="38100" dir="8100000" algn="tr" rotWithShape="0">
            <a:prstClr val="black">
              <a:alpha val="40000"/>
            </a:prstClr>
          </a:outerShdw>
        </a:effectLst>
      </dgm:spPr>
      <dgm:t>
        <a:bodyPr/>
        <a:lstStyle/>
        <a:p>
          <a:endParaRPr lang="en-US" sz="2800" dirty="0"/>
        </a:p>
      </dgm:t>
    </dgm:pt>
    <dgm:pt modelId="{78CA25BD-5EE6-4FF2-B12B-F31248811285}" type="parTrans" cxnId="{A78E25A8-3AB6-4AD4-B5AF-16AC766E6B6A}">
      <dgm:prSet/>
      <dgm:spPr/>
      <dgm:t>
        <a:bodyPr/>
        <a:lstStyle/>
        <a:p>
          <a:endParaRPr lang="en-US"/>
        </a:p>
      </dgm:t>
    </dgm:pt>
    <dgm:pt modelId="{8926F0DC-E72B-4829-8D93-BD8F15DE0AFA}" type="sibTrans" cxnId="{A78E25A8-3AB6-4AD4-B5AF-16AC766E6B6A}">
      <dgm:prSet/>
      <dgm:spPr/>
      <dgm:t>
        <a:bodyPr/>
        <a:lstStyle/>
        <a:p>
          <a:endParaRPr lang="en-US"/>
        </a:p>
      </dgm:t>
    </dgm:pt>
    <dgm:pt modelId="{69A47D27-4DE2-4639-9B07-8F68322EC0D9}">
      <dgm:prSet custT="1"/>
      <dgm:spPr/>
      <dgm:t>
        <a:bodyPr/>
        <a:lstStyle/>
        <a:p>
          <a:endParaRPr lang="en-US" sz="2400" dirty="0"/>
        </a:p>
      </dgm:t>
    </dgm:pt>
    <dgm:pt modelId="{DB897A04-9C95-4C47-8F5D-CB49F57BA81C}" type="parTrans" cxnId="{AD4930EF-E481-4AA5-83DD-6C5633114F82}">
      <dgm:prSet/>
      <dgm:spPr/>
      <dgm:t>
        <a:bodyPr/>
        <a:lstStyle/>
        <a:p>
          <a:endParaRPr lang="en-US"/>
        </a:p>
      </dgm:t>
    </dgm:pt>
    <dgm:pt modelId="{0A1293FF-5C07-4A91-BB66-F7CCC3C18039}" type="sibTrans" cxnId="{AD4930EF-E481-4AA5-83DD-6C5633114F82}">
      <dgm:prSet/>
      <dgm:spPr/>
      <dgm:t>
        <a:bodyPr/>
        <a:lstStyle/>
        <a:p>
          <a:endParaRPr lang="en-US"/>
        </a:p>
      </dgm:t>
    </dgm:pt>
    <dgm:pt modelId="{65B03DA0-76CA-4088-9068-1BEBF4A0B2AF}">
      <dgm:prSet custT="1"/>
      <dgm:spPr>
        <a:solidFill>
          <a:srgbClr val="9FAFBB"/>
        </a:solidFill>
        <a:effectLst>
          <a:outerShdw blurRad="50800" dist="38100" dir="8100000" algn="tr" rotWithShape="0">
            <a:prstClr val="black">
              <a:alpha val="40000"/>
            </a:prstClr>
          </a:outerShdw>
        </a:effectLst>
      </dgm:spPr>
      <dgm:t>
        <a:bodyPr/>
        <a:lstStyle/>
        <a:p>
          <a:endParaRPr lang="en-US" sz="2800" dirty="0"/>
        </a:p>
      </dgm:t>
    </dgm:pt>
    <dgm:pt modelId="{1631EF44-A774-4F00-A2DF-B5705E9B8EBC}" type="parTrans" cxnId="{9C202470-8AC8-42C7-81CB-01BE80F1F445}">
      <dgm:prSet/>
      <dgm:spPr/>
      <dgm:t>
        <a:bodyPr/>
        <a:lstStyle/>
        <a:p>
          <a:endParaRPr lang="en-US"/>
        </a:p>
      </dgm:t>
    </dgm:pt>
    <dgm:pt modelId="{3848BD18-33A0-488F-9F60-20D840BFF664}" type="sibTrans" cxnId="{9C202470-8AC8-42C7-81CB-01BE80F1F445}">
      <dgm:prSet/>
      <dgm:spPr/>
      <dgm:t>
        <a:bodyPr/>
        <a:lstStyle/>
        <a:p>
          <a:endParaRPr lang="en-US"/>
        </a:p>
      </dgm:t>
    </dgm:pt>
    <dgm:pt modelId="{912DD842-C4BB-40E2-A17E-185DE883EBC2}">
      <dgm:prSet custT="1"/>
      <dgm:spPr/>
      <dgm:t>
        <a:bodyPr/>
        <a:lstStyle/>
        <a:p>
          <a:endParaRPr lang="en-US" sz="2400" dirty="0"/>
        </a:p>
      </dgm:t>
    </dgm:pt>
    <dgm:pt modelId="{A8A0A13B-BC30-45E7-AEA9-E87F94901B5F}" type="parTrans" cxnId="{E8C3F878-E0E9-4BAD-8922-A166217EECD3}">
      <dgm:prSet/>
      <dgm:spPr/>
      <dgm:t>
        <a:bodyPr/>
        <a:lstStyle/>
        <a:p>
          <a:endParaRPr lang="en-US"/>
        </a:p>
      </dgm:t>
    </dgm:pt>
    <dgm:pt modelId="{96CC5BF7-7B7B-44FE-A575-7E01E441BDC4}" type="sibTrans" cxnId="{E8C3F878-E0E9-4BAD-8922-A166217EECD3}">
      <dgm:prSet/>
      <dgm:spPr/>
      <dgm:t>
        <a:bodyPr/>
        <a:lstStyle/>
        <a:p>
          <a:endParaRPr lang="en-US"/>
        </a:p>
      </dgm:t>
    </dgm:pt>
    <dgm:pt modelId="{AEF49D7E-DE31-4B33-A477-57BDE3918984}">
      <dgm:prSet custT="1"/>
      <dgm:spPr>
        <a:solidFill>
          <a:srgbClr val="C9DAB3"/>
        </a:solidFill>
        <a:effectLst>
          <a:outerShdw blurRad="50800" dist="38100" dir="8100000" algn="tr" rotWithShape="0">
            <a:prstClr val="black">
              <a:alpha val="40000"/>
            </a:prstClr>
          </a:outerShdw>
        </a:effectLst>
      </dgm:spPr>
      <dgm:t>
        <a:bodyPr/>
        <a:lstStyle/>
        <a:p>
          <a:endParaRPr lang="en-US" sz="2800" dirty="0"/>
        </a:p>
      </dgm:t>
    </dgm:pt>
    <dgm:pt modelId="{81DE1A0F-8ABF-4920-8CE7-B1E1B5FDBA4B}" type="parTrans" cxnId="{794BFFF2-C30D-4C22-A89F-7EF5D98F6238}">
      <dgm:prSet/>
      <dgm:spPr/>
      <dgm:t>
        <a:bodyPr/>
        <a:lstStyle/>
        <a:p>
          <a:endParaRPr lang="en-US"/>
        </a:p>
      </dgm:t>
    </dgm:pt>
    <dgm:pt modelId="{1C4ACD37-346B-466D-BBDF-505EF54035BC}" type="sibTrans" cxnId="{794BFFF2-C30D-4C22-A89F-7EF5D98F6238}">
      <dgm:prSet/>
      <dgm:spPr/>
      <dgm:t>
        <a:bodyPr/>
        <a:lstStyle/>
        <a:p>
          <a:endParaRPr lang="en-US"/>
        </a:p>
      </dgm:t>
    </dgm:pt>
    <dgm:pt modelId="{DFD62765-D438-4DB2-A662-2F7272F408BD}">
      <dgm:prSet custT="1"/>
      <dgm:spPr/>
      <dgm:t>
        <a:bodyPr/>
        <a:lstStyle/>
        <a:p>
          <a:endParaRPr lang="en-US" sz="2400" dirty="0"/>
        </a:p>
      </dgm:t>
    </dgm:pt>
    <dgm:pt modelId="{B2D9DD35-AE2D-4098-92BC-9E72F10D8F30}" type="parTrans" cxnId="{50183613-39C2-4342-9911-7D04643395E1}">
      <dgm:prSet/>
      <dgm:spPr/>
      <dgm:t>
        <a:bodyPr/>
        <a:lstStyle/>
        <a:p>
          <a:endParaRPr lang="en-US"/>
        </a:p>
      </dgm:t>
    </dgm:pt>
    <dgm:pt modelId="{5CD972F8-B770-4C09-BA41-0A04AA064F16}" type="sibTrans" cxnId="{50183613-39C2-4342-9911-7D04643395E1}">
      <dgm:prSet/>
      <dgm:spPr/>
      <dgm:t>
        <a:bodyPr/>
        <a:lstStyle/>
        <a:p>
          <a:endParaRPr lang="en-US"/>
        </a:p>
      </dgm:t>
    </dgm:pt>
    <dgm:pt modelId="{99AB8E04-2E6D-4A45-B820-7D20B228B0A2}">
      <dgm:prSet custT="1"/>
      <dgm:spPr/>
      <dgm:t>
        <a:bodyPr/>
        <a:lstStyle/>
        <a:p>
          <a:endParaRPr lang="en-US" sz="2400" dirty="0"/>
        </a:p>
      </dgm:t>
    </dgm:pt>
    <dgm:pt modelId="{AF9CDB92-7A62-4BB8-90D3-0E20EC116698}" type="parTrans" cxnId="{13FC129B-ADC8-4851-922B-3D8BF2899A42}">
      <dgm:prSet/>
      <dgm:spPr/>
      <dgm:t>
        <a:bodyPr/>
        <a:lstStyle/>
        <a:p>
          <a:endParaRPr lang="en-US"/>
        </a:p>
      </dgm:t>
    </dgm:pt>
    <dgm:pt modelId="{1699EAED-A9DC-45F6-8004-EF8EE8EC7ED0}" type="sibTrans" cxnId="{13FC129B-ADC8-4851-922B-3D8BF2899A42}">
      <dgm:prSet/>
      <dgm:spPr/>
      <dgm:t>
        <a:bodyPr/>
        <a:lstStyle/>
        <a:p>
          <a:endParaRPr lang="en-US"/>
        </a:p>
      </dgm:t>
    </dgm:pt>
    <dgm:pt modelId="{AB0FCE9A-21B3-4885-BB0F-5217C9C00D5F}">
      <dgm:prSet custT="1"/>
      <dgm:spPr/>
      <dgm:t>
        <a:bodyPr/>
        <a:lstStyle/>
        <a:p>
          <a:endParaRPr lang="en-US" sz="2400" dirty="0"/>
        </a:p>
      </dgm:t>
    </dgm:pt>
    <dgm:pt modelId="{262D74E4-DC3F-4F53-BDD7-74302423272E}" type="parTrans" cxnId="{D99E5190-D723-4BD0-822E-F4F271971BC2}">
      <dgm:prSet/>
      <dgm:spPr/>
      <dgm:t>
        <a:bodyPr/>
        <a:lstStyle/>
        <a:p>
          <a:endParaRPr lang="en-US"/>
        </a:p>
      </dgm:t>
    </dgm:pt>
    <dgm:pt modelId="{8A80F9E6-9620-436E-8BD0-D7F6499A29C7}" type="sibTrans" cxnId="{D99E5190-D723-4BD0-822E-F4F271971BC2}">
      <dgm:prSet/>
      <dgm:spPr/>
      <dgm:t>
        <a:bodyPr/>
        <a:lstStyle/>
        <a:p>
          <a:endParaRPr lang="en-US"/>
        </a:p>
      </dgm:t>
    </dgm:pt>
    <dgm:pt modelId="{54288C20-335A-4A61-B1E2-31CF4E4F0345}">
      <dgm:prSet custT="1"/>
      <dgm:spPr>
        <a:solidFill>
          <a:srgbClr val="FEE3A1"/>
        </a:solidFill>
        <a:effectLst>
          <a:outerShdw blurRad="50800" dist="38100" dir="8100000" algn="tr" rotWithShape="0">
            <a:prstClr val="black">
              <a:alpha val="40000"/>
            </a:prstClr>
          </a:outerShdw>
        </a:effectLst>
      </dgm:spPr>
      <dgm:t>
        <a:bodyPr/>
        <a:lstStyle/>
        <a:p>
          <a:endParaRPr lang="en-US" sz="2400" dirty="0"/>
        </a:p>
      </dgm:t>
    </dgm:pt>
    <dgm:pt modelId="{4194B02D-B0C0-457A-9F10-5D9C028100CD}" type="parTrans" cxnId="{2F0E5B2F-3590-4F82-A4A7-41187F42C6E8}">
      <dgm:prSet/>
      <dgm:spPr/>
      <dgm:t>
        <a:bodyPr/>
        <a:lstStyle/>
        <a:p>
          <a:endParaRPr lang="en-US"/>
        </a:p>
      </dgm:t>
    </dgm:pt>
    <dgm:pt modelId="{60334936-B846-4CDE-A055-B8066DC4C02C}" type="sibTrans" cxnId="{2F0E5B2F-3590-4F82-A4A7-41187F42C6E8}">
      <dgm:prSet/>
      <dgm:spPr/>
      <dgm:t>
        <a:bodyPr/>
        <a:lstStyle/>
        <a:p>
          <a:endParaRPr lang="en-US"/>
        </a:p>
      </dgm:t>
    </dgm:pt>
    <dgm:pt modelId="{860F8E00-CA50-4C4C-BEEA-590D1F21EABF}">
      <dgm:prSet custT="1"/>
      <dgm:spPr>
        <a:solidFill>
          <a:srgbClr val="9FAFBB"/>
        </a:solidFill>
        <a:effectLst>
          <a:outerShdw blurRad="50800" dist="38100" dir="8100000" algn="tr" rotWithShape="0">
            <a:prstClr val="black">
              <a:alpha val="40000"/>
            </a:prstClr>
          </a:outerShdw>
        </a:effectLst>
      </dgm:spPr>
      <dgm:t>
        <a:bodyPr/>
        <a:lstStyle/>
        <a:p>
          <a:endParaRPr lang="en-US" sz="2400" dirty="0"/>
        </a:p>
      </dgm:t>
    </dgm:pt>
    <dgm:pt modelId="{6AEB85B9-B0A8-4852-BFF7-34D28BF9D450}" type="parTrans" cxnId="{3567216B-86CE-48A0-94A1-86608567C9B2}">
      <dgm:prSet/>
      <dgm:spPr/>
      <dgm:t>
        <a:bodyPr/>
        <a:lstStyle/>
        <a:p>
          <a:endParaRPr lang="en-US"/>
        </a:p>
      </dgm:t>
    </dgm:pt>
    <dgm:pt modelId="{584A4A55-530A-447C-9C02-C36C22A6753F}" type="sibTrans" cxnId="{3567216B-86CE-48A0-94A1-86608567C9B2}">
      <dgm:prSet/>
      <dgm:spPr/>
      <dgm:t>
        <a:bodyPr/>
        <a:lstStyle/>
        <a:p>
          <a:endParaRPr lang="en-US"/>
        </a:p>
      </dgm:t>
    </dgm:pt>
    <dgm:pt modelId="{DFBE9416-CA3A-4B79-B254-8F5CE3EC544C}" type="pres">
      <dgm:prSet presAssocID="{90585369-B68A-4208-81ED-71915DB28821}" presName="Name0" presStyleCnt="0">
        <dgm:presLayoutVars>
          <dgm:dir/>
          <dgm:animLvl val="lvl"/>
          <dgm:resizeHandles val="exact"/>
        </dgm:presLayoutVars>
      </dgm:prSet>
      <dgm:spPr/>
    </dgm:pt>
    <dgm:pt modelId="{05A75F8B-2A3B-4907-AB40-51890255F7F6}" type="pres">
      <dgm:prSet presAssocID="{C8F86772-59B4-495F-BB57-505B47432382}" presName="linNode" presStyleCnt="0"/>
      <dgm:spPr/>
    </dgm:pt>
    <dgm:pt modelId="{492CB755-A624-46B1-83A7-16A1AA9ABB79}" type="pres">
      <dgm:prSet presAssocID="{C8F86772-59B4-495F-BB57-505B47432382}" presName="parentText" presStyleLbl="node1" presStyleIdx="0" presStyleCnt="6">
        <dgm:presLayoutVars>
          <dgm:chMax val="1"/>
          <dgm:bulletEnabled val="1"/>
        </dgm:presLayoutVars>
      </dgm:prSet>
      <dgm:spPr/>
    </dgm:pt>
    <dgm:pt modelId="{5C714B2B-04B7-4F04-B1A0-04705677D940}" type="pres">
      <dgm:prSet presAssocID="{C8F86772-59B4-495F-BB57-505B47432382}" presName="descendantText" presStyleLbl="alignAccFollowNode1" presStyleIdx="0" presStyleCnt="6">
        <dgm:presLayoutVars>
          <dgm:bulletEnabled val="1"/>
        </dgm:presLayoutVars>
      </dgm:prSet>
      <dgm:spPr/>
    </dgm:pt>
    <dgm:pt modelId="{3CF930B1-11BD-4E2E-8C92-7092FE48A7FF}" type="pres">
      <dgm:prSet presAssocID="{01DDB915-F2EF-46A9-8140-A43E784BBBF6}" presName="sp" presStyleCnt="0"/>
      <dgm:spPr/>
    </dgm:pt>
    <dgm:pt modelId="{19037F85-6D89-473A-ADEE-0FD31CF6384D}" type="pres">
      <dgm:prSet presAssocID="{5374FF04-D40D-4D11-9B86-11D4C5839BE1}" presName="linNode" presStyleCnt="0"/>
      <dgm:spPr/>
    </dgm:pt>
    <dgm:pt modelId="{D6789F64-2D71-4535-91F0-3C9315B9FC36}" type="pres">
      <dgm:prSet presAssocID="{5374FF04-D40D-4D11-9B86-11D4C5839BE1}" presName="parentText" presStyleLbl="node1" presStyleIdx="1" presStyleCnt="6">
        <dgm:presLayoutVars>
          <dgm:chMax val="1"/>
          <dgm:bulletEnabled val="1"/>
        </dgm:presLayoutVars>
      </dgm:prSet>
      <dgm:spPr/>
    </dgm:pt>
    <dgm:pt modelId="{4178E85A-B692-4474-B015-F0799EEE8CC3}" type="pres">
      <dgm:prSet presAssocID="{5374FF04-D40D-4D11-9B86-11D4C5839BE1}" presName="descendantText" presStyleLbl="alignAccFollowNode1" presStyleIdx="1" presStyleCnt="6">
        <dgm:presLayoutVars>
          <dgm:bulletEnabled val="1"/>
        </dgm:presLayoutVars>
      </dgm:prSet>
      <dgm:spPr/>
    </dgm:pt>
    <dgm:pt modelId="{3B705354-76B2-49D8-AD9D-497A13B94CA4}" type="pres">
      <dgm:prSet presAssocID="{8926F0DC-E72B-4829-8D93-BD8F15DE0AFA}" presName="sp" presStyleCnt="0"/>
      <dgm:spPr/>
    </dgm:pt>
    <dgm:pt modelId="{3CA0E6BF-4D2B-44F8-84AF-C51F5B78095E}" type="pres">
      <dgm:prSet presAssocID="{65B03DA0-76CA-4088-9068-1BEBF4A0B2AF}" presName="linNode" presStyleCnt="0"/>
      <dgm:spPr/>
    </dgm:pt>
    <dgm:pt modelId="{E2C0A131-8442-48A6-A048-75050B3BD5FD}" type="pres">
      <dgm:prSet presAssocID="{65B03DA0-76CA-4088-9068-1BEBF4A0B2AF}" presName="parentText" presStyleLbl="node1" presStyleIdx="2" presStyleCnt="6">
        <dgm:presLayoutVars>
          <dgm:chMax val="1"/>
          <dgm:bulletEnabled val="1"/>
        </dgm:presLayoutVars>
      </dgm:prSet>
      <dgm:spPr/>
    </dgm:pt>
    <dgm:pt modelId="{656805F9-DE2D-4A79-940A-F336A086BE87}" type="pres">
      <dgm:prSet presAssocID="{65B03DA0-76CA-4088-9068-1BEBF4A0B2AF}" presName="descendantText" presStyleLbl="alignAccFollowNode1" presStyleIdx="2" presStyleCnt="6">
        <dgm:presLayoutVars>
          <dgm:bulletEnabled val="1"/>
        </dgm:presLayoutVars>
      </dgm:prSet>
      <dgm:spPr/>
    </dgm:pt>
    <dgm:pt modelId="{A68C8E14-1CEB-4290-850B-EF387B2BF72D}" type="pres">
      <dgm:prSet presAssocID="{3848BD18-33A0-488F-9F60-20D840BFF664}" presName="sp" presStyleCnt="0"/>
      <dgm:spPr/>
    </dgm:pt>
    <dgm:pt modelId="{282D02A6-CE8E-4D35-94F4-C5559B3B6362}" type="pres">
      <dgm:prSet presAssocID="{AEF49D7E-DE31-4B33-A477-57BDE3918984}" presName="linNode" presStyleCnt="0"/>
      <dgm:spPr/>
    </dgm:pt>
    <dgm:pt modelId="{F4AE630B-88F0-43EE-9A63-0C643598F5D9}" type="pres">
      <dgm:prSet presAssocID="{AEF49D7E-DE31-4B33-A477-57BDE3918984}" presName="parentText" presStyleLbl="node1" presStyleIdx="3" presStyleCnt="6">
        <dgm:presLayoutVars>
          <dgm:chMax val="1"/>
          <dgm:bulletEnabled val="1"/>
        </dgm:presLayoutVars>
      </dgm:prSet>
      <dgm:spPr/>
    </dgm:pt>
    <dgm:pt modelId="{AD561BE9-4D6E-4AD4-921A-36B6AD25AB7F}" type="pres">
      <dgm:prSet presAssocID="{AEF49D7E-DE31-4B33-A477-57BDE3918984}" presName="descendantText" presStyleLbl="alignAccFollowNode1" presStyleIdx="3" presStyleCnt="6">
        <dgm:presLayoutVars>
          <dgm:bulletEnabled val="1"/>
        </dgm:presLayoutVars>
      </dgm:prSet>
      <dgm:spPr/>
    </dgm:pt>
    <dgm:pt modelId="{A731F1BA-DA7F-4B17-9C4C-FFAB2BEB3202}" type="pres">
      <dgm:prSet presAssocID="{1C4ACD37-346B-466D-BBDF-505EF54035BC}" presName="sp" presStyleCnt="0"/>
      <dgm:spPr/>
    </dgm:pt>
    <dgm:pt modelId="{0057BE55-D666-45D4-961D-25C93077F89D}" type="pres">
      <dgm:prSet presAssocID="{54288C20-335A-4A61-B1E2-31CF4E4F0345}" presName="linNode" presStyleCnt="0"/>
      <dgm:spPr/>
    </dgm:pt>
    <dgm:pt modelId="{E580712A-2787-4141-BD0A-6A25F1A92B32}" type="pres">
      <dgm:prSet presAssocID="{54288C20-335A-4A61-B1E2-31CF4E4F0345}" presName="parentText" presStyleLbl="node1" presStyleIdx="4" presStyleCnt="6">
        <dgm:presLayoutVars>
          <dgm:chMax val="1"/>
          <dgm:bulletEnabled val="1"/>
        </dgm:presLayoutVars>
      </dgm:prSet>
      <dgm:spPr/>
    </dgm:pt>
    <dgm:pt modelId="{2BD6C58E-FF92-4105-BCA2-84FA9B031229}" type="pres">
      <dgm:prSet presAssocID="{54288C20-335A-4A61-B1E2-31CF4E4F0345}" presName="descendantText" presStyleLbl="alignAccFollowNode1" presStyleIdx="4" presStyleCnt="6">
        <dgm:presLayoutVars>
          <dgm:bulletEnabled val="1"/>
        </dgm:presLayoutVars>
      </dgm:prSet>
      <dgm:spPr/>
    </dgm:pt>
    <dgm:pt modelId="{3848639B-926F-4D25-92D9-AD4C710CC270}" type="pres">
      <dgm:prSet presAssocID="{60334936-B846-4CDE-A055-B8066DC4C02C}" presName="sp" presStyleCnt="0"/>
      <dgm:spPr/>
    </dgm:pt>
    <dgm:pt modelId="{DC35CA53-B573-43A6-8FAE-663874F265D1}" type="pres">
      <dgm:prSet presAssocID="{860F8E00-CA50-4C4C-BEEA-590D1F21EABF}" presName="linNode" presStyleCnt="0"/>
      <dgm:spPr/>
    </dgm:pt>
    <dgm:pt modelId="{01FD49B7-6BEA-4198-9CF7-33AEF40885D3}" type="pres">
      <dgm:prSet presAssocID="{860F8E00-CA50-4C4C-BEEA-590D1F21EABF}" presName="parentText" presStyleLbl="node1" presStyleIdx="5" presStyleCnt="6">
        <dgm:presLayoutVars>
          <dgm:chMax val="1"/>
          <dgm:bulletEnabled val="1"/>
        </dgm:presLayoutVars>
      </dgm:prSet>
      <dgm:spPr/>
    </dgm:pt>
    <dgm:pt modelId="{83E40F12-2A66-4526-B419-6B580AA50D86}" type="pres">
      <dgm:prSet presAssocID="{860F8E00-CA50-4C4C-BEEA-590D1F21EABF}" presName="descendantText" presStyleLbl="alignAccFollowNode1" presStyleIdx="5" presStyleCnt="6">
        <dgm:presLayoutVars>
          <dgm:bulletEnabled val="1"/>
        </dgm:presLayoutVars>
      </dgm:prSet>
      <dgm:spPr/>
    </dgm:pt>
  </dgm:ptLst>
  <dgm:cxnLst>
    <dgm:cxn modelId="{50183613-39C2-4342-9911-7D04643395E1}" srcId="{AEF49D7E-DE31-4B33-A477-57BDE3918984}" destId="{DFD62765-D438-4DB2-A662-2F7272F408BD}" srcOrd="0" destOrd="0" parTransId="{B2D9DD35-AE2D-4098-92BC-9E72F10D8F30}" sibTransId="{5CD972F8-B770-4C09-BA41-0A04AA064F16}"/>
    <dgm:cxn modelId="{1FBACA25-0286-49B6-9450-59BE07A1842B}" type="presOf" srcId="{860F8E00-CA50-4C4C-BEEA-590D1F21EABF}" destId="{01FD49B7-6BEA-4198-9CF7-33AEF40885D3}" srcOrd="0" destOrd="0" presId="urn:microsoft.com/office/officeart/2005/8/layout/vList5"/>
    <dgm:cxn modelId="{2F0E5B2F-3590-4F82-A4A7-41187F42C6E8}" srcId="{90585369-B68A-4208-81ED-71915DB28821}" destId="{54288C20-335A-4A61-B1E2-31CF4E4F0345}" srcOrd="4" destOrd="0" parTransId="{4194B02D-B0C0-457A-9F10-5D9C028100CD}" sibTransId="{60334936-B846-4CDE-A055-B8066DC4C02C}"/>
    <dgm:cxn modelId="{FC655539-A25B-4A44-B6C1-01BB27F7F7CE}" type="presOf" srcId="{912DD842-C4BB-40E2-A17E-185DE883EBC2}" destId="{656805F9-DE2D-4A79-940A-F336A086BE87}" srcOrd="0" destOrd="0" presId="urn:microsoft.com/office/officeart/2005/8/layout/vList5"/>
    <dgm:cxn modelId="{D63A213C-617B-4684-9938-FD4A7A6E6960}" type="presOf" srcId="{DFD62765-D438-4DB2-A662-2F7272F408BD}" destId="{AD561BE9-4D6E-4AD4-921A-36B6AD25AB7F}" srcOrd="0" destOrd="0" presId="urn:microsoft.com/office/officeart/2005/8/layout/vList5"/>
    <dgm:cxn modelId="{EF13FC3F-38D1-4118-8B8D-6020C06C6CF8}" type="presOf" srcId="{65B03DA0-76CA-4088-9068-1BEBF4A0B2AF}" destId="{E2C0A131-8442-48A6-A048-75050B3BD5FD}" srcOrd="0" destOrd="0" presId="urn:microsoft.com/office/officeart/2005/8/layout/vList5"/>
    <dgm:cxn modelId="{3567216B-86CE-48A0-94A1-86608567C9B2}" srcId="{90585369-B68A-4208-81ED-71915DB28821}" destId="{860F8E00-CA50-4C4C-BEEA-590D1F21EABF}" srcOrd="5" destOrd="0" parTransId="{6AEB85B9-B0A8-4852-BFF7-34D28BF9D450}" sibTransId="{584A4A55-530A-447C-9C02-C36C22A6753F}"/>
    <dgm:cxn modelId="{458C774C-B0FB-4D67-9CAA-3B85505E808F}" type="presOf" srcId="{5374FF04-D40D-4D11-9B86-11D4C5839BE1}" destId="{D6789F64-2D71-4535-91F0-3C9315B9FC36}" srcOrd="0" destOrd="0" presId="urn:microsoft.com/office/officeart/2005/8/layout/vList5"/>
    <dgm:cxn modelId="{9C202470-8AC8-42C7-81CB-01BE80F1F445}" srcId="{90585369-B68A-4208-81ED-71915DB28821}" destId="{65B03DA0-76CA-4088-9068-1BEBF4A0B2AF}" srcOrd="2" destOrd="0" parTransId="{1631EF44-A774-4F00-A2DF-B5705E9B8EBC}" sibTransId="{3848BD18-33A0-488F-9F60-20D840BFF664}"/>
    <dgm:cxn modelId="{EBECDF56-E6CF-43A1-8330-EFBE66CA9988}" srcId="{90585369-B68A-4208-81ED-71915DB28821}" destId="{C8F86772-59B4-495F-BB57-505B47432382}" srcOrd="0" destOrd="0" parTransId="{60AA9A30-875E-4E82-8596-5C59049F63CA}" sibTransId="{01DDB915-F2EF-46A9-8140-A43E784BBBF6}"/>
    <dgm:cxn modelId="{E8C3F878-E0E9-4BAD-8922-A166217EECD3}" srcId="{65B03DA0-76CA-4088-9068-1BEBF4A0B2AF}" destId="{912DD842-C4BB-40E2-A17E-185DE883EBC2}" srcOrd="0" destOrd="0" parTransId="{A8A0A13B-BC30-45E7-AEA9-E87F94901B5F}" sibTransId="{96CC5BF7-7B7B-44FE-A575-7E01E441BDC4}"/>
    <dgm:cxn modelId="{B421C78D-5B29-47A1-826F-E698638ED238}" type="presOf" srcId="{AEF49D7E-DE31-4B33-A477-57BDE3918984}" destId="{F4AE630B-88F0-43EE-9A63-0C643598F5D9}" srcOrd="0" destOrd="0" presId="urn:microsoft.com/office/officeart/2005/8/layout/vList5"/>
    <dgm:cxn modelId="{D99E5190-D723-4BD0-822E-F4F271971BC2}" srcId="{54288C20-335A-4A61-B1E2-31CF4E4F0345}" destId="{AB0FCE9A-21B3-4885-BB0F-5217C9C00D5F}" srcOrd="0" destOrd="0" parTransId="{262D74E4-DC3F-4F53-BDD7-74302423272E}" sibTransId="{8A80F9E6-9620-436E-8BD0-D7F6499A29C7}"/>
    <dgm:cxn modelId="{9C430C9A-D669-4CBD-A782-42080A134E8F}" type="presOf" srcId="{AB0FCE9A-21B3-4885-BB0F-5217C9C00D5F}" destId="{2BD6C58E-FF92-4105-BCA2-84FA9B031229}" srcOrd="0" destOrd="0" presId="urn:microsoft.com/office/officeart/2005/8/layout/vList5"/>
    <dgm:cxn modelId="{13FC129B-ADC8-4851-922B-3D8BF2899A42}" srcId="{860F8E00-CA50-4C4C-BEEA-590D1F21EABF}" destId="{99AB8E04-2E6D-4A45-B820-7D20B228B0A2}" srcOrd="0" destOrd="0" parTransId="{AF9CDB92-7A62-4BB8-90D3-0E20EC116698}" sibTransId="{1699EAED-A9DC-45F6-8004-EF8EE8EC7ED0}"/>
    <dgm:cxn modelId="{A78E25A8-3AB6-4AD4-B5AF-16AC766E6B6A}" srcId="{90585369-B68A-4208-81ED-71915DB28821}" destId="{5374FF04-D40D-4D11-9B86-11D4C5839BE1}" srcOrd="1" destOrd="0" parTransId="{78CA25BD-5EE6-4FF2-B12B-F31248811285}" sibTransId="{8926F0DC-E72B-4829-8D93-BD8F15DE0AFA}"/>
    <dgm:cxn modelId="{A10165B6-628A-4BE3-B6C1-79F3C87FE9F5}" type="presOf" srcId="{54288C20-335A-4A61-B1E2-31CF4E4F0345}" destId="{E580712A-2787-4141-BD0A-6A25F1A92B32}" srcOrd="0" destOrd="0" presId="urn:microsoft.com/office/officeart/2005/8/layout/vList5"/>
    <dgm:cxn modelId="{07B1CBCD-829F-4711-ADA7-D0E3930F92A4}" type="presOf" srcId="{69A47D27-4DE2-4639-9B07-8F68322EC0D9}" destId="{4178E85A-B692-4474-B015-F0799EEE8CC3}" srcOrd="0" destOrd="0" presId="urn:microsoft.com/office/officeart/2005/8/layout/vList5"/>
    <dgm:cxn modelId="{73AADAD3-4B85-4E6B-88CA-29B169AF4567}" srcId="{C8F86772-59B4-495F-BB57-505B47432382}" destId="{AE8E434C-F7B6-4AFF-853D-1C764C05CF4A}" srcOrd="0" destOrd="0" parTransId="{6BFFFD42-A876-459D-B413-AC22E59FB3D8}" sibTransId="{2BA62195-7E83-4D2E-9166-BE0A204D5DFD}"/>
    <dgm:cxn modelId="{FBD534E3-C475-42D8-A900-A360006BBBF9}" type="presOf" srcId="{90585369-B68A-4208-81ED-71915DB28821}" destId="{DFBE9416-CA3A-4B79-B254-8F5CE3EC544C}" srcOrd="0" destOrd="0" presId="urn:microsoft.com/office/officeart/2005/8/layout/vList5"/>
    <dgm:cxn modelId="{55BA0AE8-D27A-469C-8602-4EC1C255AC21}" type="presOf" srcId="{C8F86772-59B4-495F-BB57-505B47432382}" destId="{492CB755-A624-46B1-83A7-16A1AA9ABB79}" srcOrd="0" destOrd="0" presId="urn:microsoft.com/office/officeart/2005/8/layout/vList5"/>
    <dgm:cxn modelId="{85D990E8-9EED-4FC3-9824-C26B41C2206F}" type="presOf" srcId="{AE8E434C-F7B6-4AFF-853D-1C764C05CF4A}" destId="{5C714B2B-04B7-4F04-B1A0-04705677D940}" srcOrd="0" destOrd="0" presId="urn:microsoft.com/office/officeart/2005/8/layout/vList5"/>
    <dgm:cxn modelId="{AD4930EF-E481-4AA5-83DD-6C5633114F82}" srcId="{5374FF04-D40D-4D11-9B86-11D4C5839BE1}" destId="{69A47D27-4DE2-4639-9B07-8F68322EC0D9}" srcOrd="0" destOrd="0" parTransId="{DB897A04-9C95-4C47-8F5D-CB49F57BA81C}" sibTransId="{0A1293FF-5C07-4A91-BB66-F7CCC3C18039}"/>
    <dgm:cxn modelId="{794BFFF2-C30D-4C22-A89F-7EF5D98F6238}" srcId="{90585369-B68A-4208-81ED-71915DB28821}" destId="{AEF49D7E-DE31-4B33-A477-57BDE3918984}" srcOrd="3" destOrd="0" parTransId="{81DE1A0F-8ABF-4920-8CE7-B1E1B5FDBA4B}" sibTransId="{1C4ACD37-346B-466D-BBDF-505EF54035BC}"/>
    <dgm:cxn modelId="{A2CB75F5-E083-4B97-9266-69F26FFEE590}" type="presOf" srcId="{99AB8E04-2E6D-4A45-B820-7D20B228B0A2}" destId="{83E40F12-2A66-4526-B419-6B580AA50D86}" srcOrd="0" destOrd="0" presId="urn:microsoft.com/office/officeart/2005/8/layout/vList5"/>
    <dgm:cxn modelId="{885E342B-4373-494A-8361-91744E15FA40}" type="presParOf" srcId="{DFBE9416-CA3A-4B79-B254-8F5CE3EC544C}" destId="{05A75F8B-2A3B-4907-AB40-51890255F7F6}" srcOrd="0" destOrd="0" presId="urn:microsoft.com/office/officeart/2005/8/layout/vList5"/>
    <dgm:cxn modelId="{39FC3303-5CDA-4E10-A670-73EF5333DA5C}" type="presParOf" srcId="{05A75F8B-2A3B-4907-AB40-51890255F7F6}" destId="{492CB755-A624-46B1-83A7-16A1AA9ABB79}" srcOrd="0" destOrd="0" presId="urn:microsoft.com/office/officeart/2005/8/layout/vList5"/>
    <dgm:cxn modelId="{8C2511A0-6D1A-4B9F-96A6-9DADF7CBF7BE}" type="presParOf" srcId="{05A75F8B-2A3B-4907-AB40-51890255F7F6}" destId="{5C714B2B-04B7-4F04-B1A0-04705677D940}" srcOrd="1" destOrd="0" presId="urn:microsoft.com/office/officeart/2005/8/layout/vList5"/>
    <dgm:cxn modelId="{6173B194-D62E-4BE7-8D7F-15DAD069C9E7}" type="presParOf" srcId="{DFBE9416-CA3A-4B79-B254-8F5CE3EC544C}" destId="{3CF930B1-11BD-4E2E-8C92-7092FE48A7FF}" srcOrd="1" destOrd="0" presId="urn:microsoft.com/office/officeart/2005/8/layout/vList5"/>
    <dgm:cxn modelId="{0EED4BED-1B90-4111-AA6F-A769FE9E6334}" type="presParOf" srcId="{DFBE9416-CA3A-4B79-B254-8F5CE3EC544C}" destId="{19037F85-6D89-473A-ADEE-0FD31CF6384D}" srcOrd="2" destOrd="0" presId="urn:microsoft.com/office/officeart/2005/8/layout/vList5"/>
    <dgm:cxn modelId="{E389B0B2-60A4-485B-A421-75537D73B7A4}" type="presParOf" srcId="{19037F85-6D89-473A-ADEE-0FD31CF6384D}" destId="{D6789F64-2D71-4535-91F0-3C9315B9FC36}" srcOrd="0" destOrd="0" presId="urn:microsoft.com/office/officeart/2005/8/layout/vList5"/>
    <dgm:cxn modelId="{EB20170A-5187-43B8-B97C-5B6724BA84F4}" type="presParOf" srcId="{19037F85-6D89-473A-ADEE-0FD31CF6384D}" destId="{4178E85A-B692-4474-B015-F0799EEE8CC3}" srcOrd="1" destOrd="0" presId="urn:microsoft.com/office/officeart/2005/8/layout/vList5"/>
    <dgm:cxn modelId="{6849E4F3-2D67-49F7-8F8E-18DF824E4EAA}" type="presParOf" srcId="{DFBE9416-CA3A-4B79-B254-8F5CE3EC544C}" destId="{3B705354-76B2-49D8-AD9D-497A13B94CA4}" srcOrd="3" destOrd="0" presId="urn:microsoft.com/office/officeart/2005/8/layout/vList5"/>
    <dgm:cxn modelId="{BE8ACDA1-076F-44BD-BD23-72B5AF25649B}" type="presParOf" srcId="{DFBE9416-CA3A-4B79-B254-8F5CE3EC544C}" destId="{3CA0E6BF-4D2B-44F8-84AF-C51F5B78095E}" srcOrd="4" destOrd="0" presId="urn:microsoft.com/office/officeart/2005/8/layout/vList5"/>
    <dgm:cxn modelId="{7E11BBC1-152E-4BCD-975A-E032E018A7EF}" type="presParOf" srcId="{3CA0E6BF-4D2B-44F8-84AF-C51F5B78095E}" destId="{E2C0A131-8442-48A6-A048-75050B3BD5FD}" srcOrd="0" destOrd="0" presId="urn:microsoft.com/office/officeart/2005/8/layout/vList5"/>
    <dgm:cxn modelId="{15AF4F8C-9158-4EAA-891A-6381898E2C40}" type="presParOf" srcId="{3CA0E6BF-4D2B-44F8-84AF-C51F5B78095E}" destId="{656805F9-DE2D-4A79-940A-F336A086BE87}" srcOrd="1" destOrd="0" presId="urn:microsoft.com/office/officeart/2005/8/layout/vList5"/>
    <dgm:cxn modelId="{30DB0082-8F07-49A1-8311-F289E52DB88E}" type="presParOf" srcId="{DFBE9416-CA3A-4B79-B254-8F5CE3EC544C}" destId="{A68C8E14-1CEB-4290-850B-EF387B2BF72D}" srcOrd="5" destOrd="0" presId="urn:microsoft.com/office/officeart/2005/8/layout/vList5"/>
    <dgm:cxn modelId="{1C4C36EE-1D23-4309-B6AF-0E9D5EF32D15}" type="presParOf" srcId="{DFBE9416-CA3A-4B79-B254-8F5CE3EC544C}" destId="{282D02A6-CE8E-4D35-94F4-C5559B3B6362}" srcOrd="6" destOrd="0" presId="urn:microsoft.com/office/officeart/2005/8/layout/vList5"/>
    <dgm:cxn modelId="{13540D13-EDE5-4748-B2D8-9A3FAC2C6367}" type="presParOf" srcId="{282D02A6-CE8E-4D35-94F4-C5559B3B6362}" destId="{F4AE630B-88F0-43EE-9A63-0C643598F5D9}" srcOrd="0" destOrd="0" presId="urn:microsoft.com/office/officeart/2005/8/layout/vList5"/>
    <dgm:cxn modelId="{9CC5D3A4-B6EF-413A-A662-5598BCD8F1A7}" type="presParOf" srcId="{282D02A6-CE8E-4D35-94F4-C5559B3B6362}" destId="{AD561BE9-4D6E-4AD4-921A-36B6AD25AB7F}" srcOrd="1" destOrd="0" presId="urn:microsoft.com/office/officeart/2005/8/layout/vList5"/>
    <dgm:cxn modelId="{F334D1E8-F911-4B5C-BD14-1E8DB4B3F16E}" type="presParOf" srcId="{DFBE9416-CA3A-4B79-B254-8F5CE3EC544C}" destId="{A731F1BA-DA7F-4B17-9C4C-FFAB2BEB3202}" srcOrd="7" destOrd="0" presId="urn:microsoft.com/office/officeart/2005/8/layout/vList5"/>
    <dgm:cxn modelId="{C79C5D93-93BE-4D2C-8AF9-E282FE330C3D}" type="presParOf" srcId="{DFBE9416-CA3A-4B79-B254-8F5CE3EC544C}" destId="{0057BE55-D666-45D4-961D-25C93077F89D}" srcOrd="8" destOrd="0" presId="urn:microsoft.com/office/officeart/2005/8/layout/vList5"/>
    <dgm:cxn modelId="{BBA0BB12-F36B-4DFB-8CE0-DBD69E4D1516}" type="presParOf" srcId="{0057BE55-D666-45D4-961D-25C93077F89D}" destId="{E580712A-2787-4141-BD0A-6A25F1A92B32}" srcOrd="0" destOrd="0" presId="urn:microsoft.com/office/officeart/2005/8/layout/vList5"/>
    <dgm:cxn modelId="{3468A71C-7091-440E-88D1-0E29439EC717}" type="presParOf" srcId="{0057BE55-D666-45D4-961D-25C93077F89D}" destId="{2BD6C58E-FF92-4105-BCA2-84FA9B031229}" srcOrd="1" destOrd="0" presId="urn:microsoft.com/office/officeart/2005/8/layout/vList5"/>
    <dgm:cxn modelId="{001F0F03-7713-4A4D-9E92-041C4CA33902}" type="presParOf" srcId="{DFBE9416-CA3A-4B79-B254-8F5CE3EC544C}" destId="{3848639B-926F-4D25-92D9-AD4C710CC270}" srcOrd="9" destOrd="0" presId="urn:microsoft.com/office/officeart/2005/8/layout/vList5"/>
    <dgm:cxn modelId="{3EF65F69-E298-4C1B-A382-EF6F3DAE31C4}" type="presParOf" srcId="{DFBE9416-CA3A-4B79-B254-8F5CE3EC544C}" destId="{DC35CA53-B573-43A6-8FAE-663874F265D1}" srcOrd="10" destOrd="0" presId="urn:microsoft.com/office/officeart/2005/8/layout/vList5"/>
    <dgm:cxn modelId="{56352265-EEEF-4697-B2D1-637EE94A7EAB}" type="presParOf" srcId="{DC35CA53-B573-43A6-8FAE-663874F265D1}" destId="{01FD49B7-6BEA-4198-9CF7-33AEF40885D3}" srcOrd="0" destOrd="0" presId="urn:microsoft.com/office/officeart/2005/8/layout/vList5"/>
    <dgm:cxn modelId="{0C00003B-F366-46D0-A609-D5736DEC22A5}" type="presParOf" srcId="{DC35CA53-B573-43A6-8FAE-663874F265D1}" destId="{83E40F12-2A66-4526-B419-6B580AA50D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E382F7-A76D-434D-9E34-D9FAC9B3CF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7A616E5-3413-4C85-8DE6-0AE0ECDA6D55}">
      <dgm:prSet phldrT="[Text]"/>
      <dgm:spPr>
        <a:solidFill>
          <a:srgbClr val="9FAFBB"/>
        </a:solidFill>
        <a:effectLst>
          <a:outerShdw blurRad="127000" dist="139700" dir="2700000" algn="tl" rotWithShape="0">
            <a:prstClr val="black">
              <a:alpha val="49000"/>
            </a:prstClr>
          </a:outerShdw>
        </a:effectLst>
      </dgm:spPr>
      <dgm:t>
        <a:bodyPr/>
        <a:lstStyle/>
        <a:p>
          <a:endParaRPr lang="en-US" dirty="0"/>
        </a:p>
      </dgm:t>
    </dgm:pt>
    <dgm:pt modelId="{2758AC53-6A1E-4C3D-B429-5F16C3788D5E}" type="parTrans" cxnId="{5B696E8A-7260-4BDA-B90E-95047ABCCBCA}">
      <dgm:prSet/>
      <dgm:spPr/>
      <dgm:t>
        <a:bodyPr/>
        <a:lstStyle/>
        <a:p>
          <a:endParaRPr lang="en-US"/>
        </a:p>
      </dgm:t>
    </dgm:pt>
    <dgm:pt modelId="{CC2E98B2-11C2-4F9D-9E44-CFF417EEFC5C}" type="sibTrans" cxnId="{5B696E8A-7260-4BDA-B90E-95047ABCCBCA}">
      <dgm:prSet/>
      <dgm:spPr/>
      <dgm:t>
        <a:bodyPr/>
        <a:lstStyle/>
        <a:p>
          <a:endParaRPr lang="en-US"/>
        </a:p>
      </dgm:t>
    </dgm:pt>
    <dgm:pt modelId="{69D80F84-9554-4811-8E5C-1E63CBEA288B}">
      <dgm:prSet phldrT="[Text]"/>
      <dgm:spPr>
        <a:solidFill>
          <a:srgbClr val="C9DAB3"/>
        </a:solidFill>
        <a:effectLst>
          <a:outerShdw blurRad="127000" dist="139700" dir="2700000" algn="tl" rotWithShape="0">
            <a:prstClr val="black">
              <a:alpha val="49000"/>
            </a:prstClr>
          </a:outerShdw>
        </a:effectLst>
      </dgm:spPr>
      <dgm:t>
        <a:bodyPr/>
        <a:lstStyle/>
        <a:p>
          <a:endParaRPr lang="en-US" dirty="0"/>
        </a:p>
      </dgm:t>
    </dgm:pt>
    <dgm:pt modelId="{C3D04ED6-E670-486C-A072-A99C19A62522}" type="parTrans" cxnId="{71200289-4FC9-46B9-B8BA-4E9C6A180F87}">
      <dgm:prSet/>
      <dgm:spPr/>
      <dgm:t>
        <a:bodyPr/>
        <a:lstStyle/>
        <a:p>
          <a:endParaRPr lang="en-US"/>
        </a:p>
      </dgm:t>
    </dgm:pt>
    <dgm:pt modelId="{3C248301-9B91-4A07-B79E-60610D86E0D0}" type="sibTrans" cxnId="{71200289-4FC9-46B9-B8BA-4E9C6A180F87}">
      <dgm:prSet/>
      <dgm:spPr/>
      <dgm:t>
        <a:bodyPr/>
        <a:lstStyle/>
        <a:p>
          <a:endParaRPr lang="en-US"/>
        </a:p>
      </dgm:t>
    </dgm:pt>
    <dgm:pt modelId="{89114DD7-57E1-4E6A-A726-6B675295BA01}">
      <dgm:prSet phldrT="[Text]"/>
      <dgm:spPr>
        <a:solidFill>
          <a:srgbClr val="FEE3A1"/>
        </a:solidFill>
        <a:effectLst>
          <a:outerShdw blurRad="127000" dist="139700" dir="2700000" algn="tl" rotWithShape="0">
            <a:prstClr val="black">
              <a:alpha val="49000"/>
            </a:prstClr>
          </a:outerShdw>
        </a:effectLst>
      </dgm:spPr>
      <dgm:t>
        <a:bodyPr/>
        <a:lstStyle/>
        <a:p>
          <a:endParaRPr lang="en-US" dirty="0"/>
        </a:p>
      </dgm:t>
    </dgm:pt>
    <dgm:pt modelId="{BD73041C-277D-490D-90E0-B7B62A7F8D0D}" type="parTrans" cxnId="{C29F3EB1-7B0E-499B-ADAC-D8960C1D1E7B}">
      <dgm:prSet/>
      <dgm:spPr/>
      <dgm:t>
        <a:bodyPr/>
        <a:lstStyle/>
        <a:p>
          <a:endParaRPr lang="en-US"/>
        </a:p>
      </dgm:t>
    </dgm:pt>
    <dgm:pt modelId="{F278137B-274C-47F0-931E-0BE71BEE01DD}" type="sibTrans" cxnId="{C29F3EB1-7B0E-499B-ADAC-D8960C1D1E7B}">
      <dgm:prSet/>
      <dgm:spPr/>
      <dgm:t>
        <a:bodyPr/>
        <a:lstStyle/>
        <a:p>
          <a:endParaRPr lang="en-US"/>
        </a:p>
      </dgm:t>
    </dgm:pt>
    <dgm:pt modelId="{92812B92-2C2F-49FB-93F6-09A792E78824}">
      <dgm:prSet phldrT="[Text]"/>
      <dgm:spPr>
        <a:solidFill>
          <a:srgbClr val="9FAFBB"/>
        </a:solidFill>
        <a:effectLst>
          <a:outerShdw blurRad="127000" dist="139700" dir="2700000" algn="tl" rotWithShape="0">
            <a:prstClr val="black">
              <a:alpha val="49000"/>
            </a:prstClr>
          </a:outerShdw>
        </a:effectLst>
      </dgm:spPr>
      <dgm:t>
        <a:bodyPr/>
        <a:lstStyle/>
        <a:p>
          <a:endParaRPr lang="en-US" dirty="0"/>
        </a:p>
      </dgm:t>
    </dgm:pt>
    <dgm:pt modelId="{ECBAA315-C9A8-49DB-BBD2-9E1DEF2DCEF7}" type="parTrans" cxnId="{8647804E-D1F9-4CCC-901F-75DABFDD9ABC}">
      <dgm:prSet/>
      <dgm:spPr/>
      <dgm:t>
        <a:bodyPr/>
        <a:lstStyle/>
        <a:p>
          <a:endParaRPr lang="en-US"/>
        </a:p>
      </dgm:t>
    </dgm:pt>
    <dgm:pt modelId="{458DD234-DEBB-4E4E-A70D-8F5708C5B467}" type="sibTrans" cxnId="{8647804E-D1F9-4CCC-901F-75DABFDD9ABC}">
      <dgm:prSet/>
      <dgm:spPr/>
      <dgm:t>
        <a:bodyPr/>
        <a:lstStyle/>
        <a:p>
          <a:endParaRPr lang="en-US"/>
        </a:p>
      </dgm:t>
    </dgm:pt>
    <dgm:pt modelId="{5F7683C0-611A-444C-98A6-5A801C394836}">
      <dgm:prSet phldrT="[Text]"/>
      <dgm:spPr>
        <a:solidFill>
          <a:srgbClr val="C9DAB3"/>
        </a:solidFill>
        <a:effectLst>
          <a:outerShdw blurRad="127000" dist="139700" dir="2700000" algn="tl" rotWithShape="0">
            <a:prstClr val="black">
              <a:alpha val="49000"/>
            </a:prstClr>
          </a:outerShdw>
        </a:effectLst>
      </dgm:spPr>
      <dgm:t>
        <a:bodyPr/>
        <a:lstStyle/>
        <a:p>
          <a:endParaRPr lang="en-US" dirty="0"/>
        </a:p>
      </dgm:t>
    </dgm:pt>
    <dgm:pt modelId="{63E23EA7-AC18-4EE1-A9F2-BFC225507895}" type="parTrans" cxnId="{04724EC5-7E56-43F2-8A09-9190096A4705}">
      <dgm:prSet/>
      <dgm:spPr/>
      <dgm:t>
        <a:bodyPr/>
        <a:lstStyle/>
        <a:p>
          <a:endParaRPr lang="en-US"/>
        </a:p>
      </dgm:t>
    </dgm:pt>
    <dgm:pt modelId="{C0C35C1F-9B0D-432E-AB61-CB3AB1C7F0BA}" type="sibTrans" cxnId="{04724EC5-7E56-43F2-8A09-9190096A4705}">
      <dgm:prSet/>
      <dgm:spPr/>
      <dgm:t>
        <a:bodyPr/>
        <a:lstStyle/>
        <a:p>
          <a:endParaRPr lang="en-US"/>
        </a:p>
      </dgm:t>
    </dgm:pt>
    <dgm:pt modelId="{A10C19AD-320B-4607-A320-80F777022742}">
      <dgm:prSet phldrT="[Text]"/>
      <dgm:spPr>
        <a:solidFill>
          <a:srgbClr val="FEE3A1"/>
        </a:solidFill>
        <a:effectLst>
          <a:outerShdw blurRad="127000" dist="139700" dir="2700000" algn="tl" rotWithShape="0">
            <a:prstClr val="black">
              <a:alpha val="49000"/>
            </a:prstClr>
          </a:outerShdw>
        </a:effectLst>
      </dgm:spPr>
      <dgm:t>
        <a:bodyPr/>
        <a:lstStyle/>
        <a:p>
          <a:endParaRPr lang="en-US" dirty="0"/>
        </a:p>
      </dgm:t>
    </dgm:pt>
    <dgm:pt modelId="{64888864-3637-4769-8C30-894D7D0AEAE7}" type="parTrans" cxnId="{AA769F04-0A28-47EE-8478-7A1824791DA6}">
      <dgm:prSet/>
      <dgm:spPr/>
      <dgm:t>
        <a:bodyPr/>
        <a:lstStyle/>
        <a:p>
          <a:endParaRPr lang="en-US"/>
        </a:p>
      </dgm:t>
    </dgm:pt>
    <dgm:pt modelId="{285ADA2E-EB9C-49E2-8EA3-E7FFAA96E6F0}" type="sibTrans" cxnId="{AA769F04-0A28-47EE-8478-7A1824791DA6}">
      <dgm:prSet/>
      <dgm:spPr/>
      <dgm:t>
        <a:bodyPr/>
        <a:lstStyle/>
        <a:p>
          <a:endParaRPr lang="en-US"/>
        </a:p>
      </dgm:t>
    </dgm:pt>
    <dgm:pt modelId="{58604613-2B3F-4502-AC20-4A85A062BC8B}">
      <dgm:prSet phldrT="[Text]"/>
      <dgm:spPr>
        <a:solidFill>
          <a:srgbClr val="9FAFBB"/>
        </a:solidFill>
        <a:effectLst>
          <a:outerShdw blurRad="127000" dist="139700" dir="2700000" algn="tl" rotWithShape="0">
            <a:prstClr val="black">
              <a:alpha val="49000"/>
            </a:prstClr>
          </a:outerShdw>
        </a:effectLst>
      </dgm:spPr>
      <dgm:t>
        <a:bodyPr/>
        <a:lstStyle/>
        <a:p>
          <a:endParaRPr lang="en-US" dirty="0"/>
        </a:p>
      </dgm:t>
    </dgm:pt>
    <dgm:pt modelId="{7D1B6ECF-0CE1-404F-B1A6-4339397E3BB2}" type="parTrans" cxnId="{BDA9D1F1-7CFA-4952-BD78-6998D090D4E0}">
      <dgm:prSet/>
      <dgm:spPr/>
      <dgm:t>
        <a:bodyPr/>
        <a:lstStyle/>
        <a:p>
          <a:endParaRPr lang="en-US"/>
        </a:p>
      </dgm:t>
    </dgm:pt>
    <dgm:pt modelId="{F0C8F494-E7AF-4600-B20A-E64DC149C918}" type="sibTrans" cxnId="{BDA9D1F1-7CFA-4952-BD78-6998D090D4E0}">
      <dgm:prSet/>
      <dgm:spPr/>
      <dgm:t>
        <a:bodyPr/>
        <a:lstStyle/>
        <a:p>
          <a:endParaRPr lang="en-US"/>
        </a:p>
      </dgm:t>
    </dgm:pt>
    <dgm:pt modelId="{5B739447-347D-4CFE-99BA-0BD1F652DE5F}" type="pres">
      <dgm:prSet presAssocID="{AEE382F7-A76D-434D-9E34-D9FAC9B3CF87}" presName="diagram" presStyleCnt="0">
        <dgm:presLayoutVars>
          <dgm:dir/>
          <dgm:resizeHandles val="exact"/>
        </dgm:presLayoutVars>
      </dgm:prSet>
      <dgm:spPr/>
    </dgm:pt>
    <dgm:pt modelId="{9012F2AE-16C8-42CA-BB6D-B69383960A3A}" type="pres">
      <dgm:prSet presAssocID="{F7A616E5-3413-4C85-8DE6-0AE0ECDA6D55}" presName="node" presStyleLbl="node1" presStyleIdx="0" presStyleCnt="7" custScaleY="117028">
        <dgm:presLayoutVars>
          <dgm:bulletEnabled val="1"/>
        </dgm:presLayoutVars>
      </dgm:prSet>
      <dgm:spPr/>
    </dgm:pt>
    <dgm:pt modelId="{57EBCF28-4846-4FC9-A3FB-0B81234919AF}" type="pres">
      <dgm:prSet presAssocID="{CC2E98B2-11C2-4F9D-9E44-CFF417EEFC5C}" presName="sibTrans" presStyleCnt="0"/>
      <dgm:spPr/>
    </dgm:pt>
    <dgm:pt modelId="{F2B5E121-2DC8-4CDE-A3D9-B45BD34FF341}" type="pres">
      <dgm:prSet presAssocID="{69D80F84-9554-4811-8E5C-1E63CBEA288B}" presName="node" presStyleLbl="node1" presStyleIdx="1" presStyleCnt="7" custScaleY="117028">
        <dgm:presLayoutVars>
          <dgm:bulletEnabled val="1"/>
        </dgm:presLayoutVars>
      </dgm:prSet>
      <dgm:spPr/>
    </dgm:pt>
    <dgm:pt modelId="{06BF8DEF-60CC-4403-91AB-9614BAABE391}" type="pres">
      <dgm:prSet presAssocID="{3C248301-9B91-4A07-B79E-60610D86E0D0}" presName="sibTrans" presStyleCnt="0"/>
      <dgm:spPr/>
    </dgm:pt>
    <dgm:pt modelId="{A6E0DA02-22AF-4040-AC7E-9D0A33B675D3}" type="pres">
      <dgm:prSet presAssocID="{89114DD7-57E1-4E6A-A726-6B675295BA01}" presName="node" presStyleLbl="node1" presStyleIdx="2" presStyleCnt="7" custScaleY="117028">
        <dgm:presLayoutVars>
          <dgm:bulletEnabled val="1"/>
        </dgm:presLayoutVars>
      </dgm:prSet>
      <dgm:spPr/>
    </dgm:pt>
    <dgm:pt modelId="{BDB0742F-7A13-47E1-B2D9-FC4080916888}" type="pres">
      <dgm:prSet presAssocID="{F278137B-274C-47F0-931E-0BE71BEE01DD}" presName="sibTrans" presStyleCnt="0"/>
      <dgm:spPr/>
    </dgm:pt>
    <dgm:pt modelId="{6310BE9A-DACD-42AE-B329-827D471B5DE3}" type="pres">
      <dgm:prSet presAssocID="{92812B92-2C2F-49FB-93F6-09A792E78824}" presName="node" presStyleLbl="node1" presStyleIdx="3" presStyleCnt="7" custScaleX="111363" custScaleY="119299" custLinFactNeighborX="-2456" custLinFactNeighborY="707">
        <dgm:presLayoutVars>
          <dgm:bulletEnabled val="1"/>
        </dgm:presLayoutVars>
      </dgm:prSet>
      <dgm:spPr/>
    </dgm:pt>
    <dgm:pt modelId="{36889B53-2E25-42A3-88B4-016ABC11E402}" type="pres">
      <dgm:prSet presAssocID="{458DD234-DEBB-4E4E-A70D-8F5708C5B467}" presName="sibTrans" presStyleCnt="0"/>
      <dgm:spPr/>
    </dgm:pt>
    <dgm:pt modelId="{CCA0BB43-9E37-46B9-9581-4ADF90217321}" type="pres">
      <dgm:prSet presAssocID="{A10C19AD-320B-4607-A320-80F777022742}" presName="node" presStyleLbl="node1" presStyleIdx="4" presStyleCnt="7" custScaleY="121945">
        <dgm:presLayoutVars>
          <dgm:bulletEnabled val="1"/>
        </dgm:presLayoutVars>
      </dgm:prSet>
      <dgm:spPr/>
    </dgm:pt>
    <dgm:pt modelId="{38980687-31A1-40F4-AB06-6034BB8509C7}" type="pres">
      <dgm:prSet presAssocID="{285ADA2E-EB9C-49E2-8EA3-E7FFAA96E6F0}" presName="sibTrans" presStyleCnt="0"/>
      <dgm:spPr/>
    </dgm:pt>
    <dgm:pt modelId="{2E20FCF5-FE7D-4BA0-831F-A901E46E16CA}" type="pres">
      <dgm:prSet presAssocID="{58604613-2B3F-4502-AC20-4A85A062BC8B}" presName="node" presStyleLbl="node1" presStyleIdx="5" presStyleCnt="7" custScaleY="121945">
        <dgm:presLayoutVars>
          <dgm:bulletEnabled val="1"/>
        </dgm:presLayoutVars>
      </dgm:prSet>
      <dgm:spPr/>
    </dgm:pt>
    <dgm:pt modelId="{8CCEFD18-46EF-4DD0-A81E-5547B20164F4}" type="pres">
      <dgm:prSet presAssocID="{F0C8F494-E7AF-4600-B20A-E64DC149C918}" presName="sibTrans" presStyleCnt="0"/>
      <dgm:spPr/>
    </dgm:pt>
    <dgm:pt modelId="{1CF08C4A-D868-4570-AE0C-1C4E920F45A1}" type="pres">
      <dgm:prSet presAssocID="{5F7683C0-611A-444C-98A6-5A801C394836}" presName="node" presStyleLbl="node1" presStyleIdx="6" presStyleCnt="7" custScaleX="109296" custScaleY="121945" custLinFactNeighborX="988" custLinFactNeighborY="-523">
        <dgm:presLayoutVars>
          <dgm:bulletEnabled val="1"/>
        </dgm:presLayoutVars>
      </dgm:prSet>
      <dgm:spPr/>
    </dgm:pt>
  </dgm:ptLst>
  <dgm:cxnLst>
    <dgm:cxn modelId="{AA769F04-0A28-47EE-8478-7A1824791DA6}" srcId="{AEE382F7-A76D-434D-9E34-D9FAC9B3CF87}" destId="{A10C19AD-320B-4607-A320-80F777022742}" srcOrd="4" destOrd="0" parTransId="{64888864-3637-4769-8C30-894D7D0AEAE7}" sibTransId="{285ADA2E-EB9C-49E2-8EA3-E7FFAA96E6F0}"/>
    <dgm:cxn modelId="{A3E40A24-A65A-4D05-8B11-1C3FA16CA6CD}" type="presOf" srcId="{A10C19AD-320B-4607-A320-80F777022742}" destId="{CCA0BB43-9E37-46B9-9581-4ADF90217321}" srcOrd="0" destOrd="0" presId="urn:microsoft.com/office/officeart/2005/8/layout/default"/>
    <dgm:cxn modelId="{6ABF995E-26CE-411C-9090-134ACA31F50A}" type="presOf" srcId="{69D80F84-9554-4811-8E5C-1E63CBEA288B}" destId="{F2B5E121-2DC8-4CDE-A3D9-B45BD34FF341}" srcOrd="0" destOrd="0" presId="urn:microsoft.com/office/officeart/2005/8/layout/default"/>
    <dgm:cxn modelId="{45765D41-8952-4342-8910-9495EC282FF9}" type="presOf" srcId="{5F7683C0-611A-444C-98A6-5A801C394836}" destId="{1CF08C4A-D868-4570-AE0C-1C4E920F45A1}" srcOrd="0" destOrd="0" presId="urn:microsoft.com/office/officeart/2005/8/layout/default"/>
    <dgm:cxn modelId="{8647804E-D1F9-4CCC-901F-75DABFDD9ABC}" srcId="{AEE382F7-A76D-434D-9E34-D9FAC9B3CF87}" destId="{92812B92-2C2F-49FB-93F6-09A792E78824}" srcOrd="3" destOrd="0" parTransId="{ECBAA315-C9A8-49DB-BBD2-9E1DEF2DCEF7}" sibTransId="{458DD234-DEBB-4E4E-A70D-8F5708C5B467}"/>
    <dgm:cxn modelId="{6F0D5073-71F1-411D-A64A-8309C0ABA30F}" type="presOf" srcId="{AEE382F7-A76D-434D-9E34-D9FAC9B3CF87}" destId="{5B739447-347D-4CFE-99BA-0BD1F652DE5F}" srcOrd="0" destOrd="0" presId="urn:microsoft.com/office/officeart/2005/8/layout/default"/>
    <dgm:cxn modelId="{D19A7E81-B63D-40C5-A7BA-958EBA254645}" type="presOf" srcId="{89114DD7-57E1-4E6A-A726-6B675295BA01}" destId="{A6E0DA02-22AF-4040-AC7E-9D0A33B675D3}" srcOrd="0" destOrd="0" presId="urn:microsoft.com/office/officeart/2005/8/layout/default"/>
    <dgm:cxn modelId="{71200289-4FC9-46B9-B8BA-4E9C6A180F87}" srcId="{AEE382F7-A76D-434D-9E34-D9FAC9B3CF87}" destId="{69D80F84-9554-4811-8E5C-1E63CBEA288B}" srcOrd="1" destOrd="0" parTransId="{C3D04ED6-E670-486C-A072-A99C19A62522}" sibTransId="{3C248301-9B91-4A07-B79E-60610D86E0D0}"/>
    <dgm:cxn modelId="{5B696E8A-7260-4BDA-B90E-95047ABCCBCA}" srcId="{AEE382F7-A76D-434D-9E34-D9FAC9B3CF87}" destId="{F7A616E5-3413-4C85-8DE6-0AE0ECDA6D55}" srcOrd="0" destOrd="0" parTransId="{2758AC53-6A1E-4C3D-B429-5F16C3788D5E}" sibTransId="{CC2E98B2-11C2-4F9D-9E44-CFF417EEFC5C}"/>
    <dgm:cxn modelId="{C29F3EB1-7B0E-499B-ADAC-D8960C1D1E7B}" srcId="{AEE382F7-A76D-434D-9E34-D9FAC9B3CF87}" destId="{89114DD7-57E1-4E6A-A726-6B675295BA01}" srcOrd="2" destOrd="0" parTransId="{BD73041C-277D-490D-90E0-B7B62A7F8D0D}" sibTransId="{F278137B-274C-47F0-931E-0BE71BEE01DD}"/>
    <dgm:cxn modelId="{04724EC5-7E56-43F2-8A09-9190096A4705}" srcId="{AEE382F7-A76D-434D-9E34-D9FAC9B3CF87}" destId="{5F7683C0-611A-444C-98A6-5A801C394836}" srcOrd="6" destOrd="0" parTransId="{63E23EA7-AC18-4EE1-A9F2-BFC225507895}" sibTransId="{C0C35C1F-9B0D-432E-AB61-CB3AB1C7F0BA}"/>
    <dgm:cxn modelId="{F28F8CEA-44D6-42A3-996A-9E5EBE8D0D73}" type="presOf" srcId="{F7A616E5-3413-4C85-8DE6-0AE0ECDA6D55}" destId="{9012F2AE-16C8-42CA-BB6D-B69383960A3A}" srcOrd="0" destOrd="0" presId="urn:microsoft.com/office/officeart/2005/8/layout/default"/>
    <dgm:cxn modelId="{1D83B6EE-7AF9-41F2-99A1-33647DF41FB8}" type="presOf" srcId="{58604613-2B3F-4502-AC20-4A85A062BC8B}" destId="{2E20FCF5-FE7D-4BA0-831F-A901E46E16CA}" srcOrd="0" destOrd="0" presId="urn:microsoft.com/office/officeart/2005/8/layout/default"/>
    <dgm:cxn modelId="{BDA9D1F1-7CFA-4952-BD78-6998D090D4E0}" srcId="{AEE382F7-A76D-434D-9E34-D9FAC9B3CF87}" destId="{58604613-2B3F-4502-AC20-4A85A062BC8B}" srcOrd="5" destOrd="0" parTransId="{7D1B6ECF-0CE1-404F-B1A6-4339397E3BB2}" sibTransId="{F0C8F494-E7AF-4600-B20A-E64DC149C918}"/>
    <dgm:cxn modelId="{412A46FE-2A9C-48A4-ACBD-27BBA36A1596}" type="presOf" srcId="{92812B92-2C2F-49FB-93F6-09A792E78824}" destId="{6310BE9A-DACD-42AE-B329-827D471B5DE3}" srcOrd="0" destOrd="0" presId="urn:microsoft.com/office/officeart/2005/8/layout/default"/>
    <dgm:cxn modelId="{438A7256-978E-4498-B798-734EE008607D}" type="presParOf" srcId="{5B739447-347D-4CFE-99BA-0BD1F652DE5F}" destId="{9012F2AE-16C8-42CA-BB6D-B69383960A3A}" srcOrd="0" destOrd="0" presId="urn:microsoft.com/office/officeart/2005/8/layout/default"/>
    <dgm:cxn modelId="{669F34EE-7458-4D25-8CF3-EEA8FB01947A}" type="presParOf" srcId="{5B739447-347D-4CFE-99BA-0BD1F652DE5F}" destId="{57EBCF28-4846-4FC9-A3FB-0B81234919AF}" srcOrd="1" destOrd="0" presId="urn:microsoft.com/office/officeart/2005/8/layout/default"/>
    <dgm:cxn modelId="{EE006BAA-FE83-474D-A13A-7BA287934B44}" type="presParOf" srcId="{5B739447-347D-4CFE-99BA-0BD1F652DE5F}" destId="{F2B5E121-2DC8-4CDE-A3D9-B45BD34FF341}" srcOrd="2" destOrd="0" presId="urn:microsoft.com/office/officeart/2005/8/layout/default"/>
    <dgm:cxn modelId="{1D92F39D-82F4-4054-A557-BDF69A1B2890}" type="presParOf" srcId="{5B739447-347D-4CFE-99BA-0BD1F652DE5F}" destId="{06BF8DEF-60CC-4403-91AB-9614BAABE391}" srcOrd="3" destOrd="0" presId="urn:microsoft.com/office/officeart/2005/8/layout/default"/>
    <dgm:cxn modelId="{6248996F-447A-4AF8-8756-1830E6CCEDB3}" type="presParOf" srcId="{5B739447-347D-4CFE-99BA-0BD1F652DE5F}" destId="{A6E0DA02-22AF-4040-AC7E-9D0A33B675D3}" srcOrd="4" destOrd="0" presId="urn:microsoft.com/office/officeart/2005/8/layout/default"/>
    <dgm:cxn modelId="{8E116914-E447-427A-85F9-10AB8B026BDD}" type="presParOf" srcId="{5B739447-347D-4CFE-99BA-0BD1F652DE5F}" destId="{BDB0742F-7A13-47E1-B2D9-FC4080916888}" srcOrd="5" destOrd="0" presId="urn:microsoft.com/office/officeart/2005/8/layout/default"/>
    <dgm:cxn modelId="{1C9F0789-92F8-4AB1-A3A9-E0E355A68AF0}" type="presParOf" srcId="{5B739447-347D-4CFE-99BA-0BD1F652DE5F}" destId="{6310BE9A-DACD-42AE-B329-827D471B5DE3}" srcOrd="6" destOrd="0" presId="urn:microsoft.com/office/officeart/2005/8/layout/default"/>
    <dgm:cxn modelId="{2BE19558-0BB2-4911-8DCB-BA52DA1389F3}" type="presParOf" srcId="{5B739447-347D-4CFE-99BA-0BD1F652DE5F}" destId="{36889B53-2E25-42A3-88B4-016ABC11E402}" srcOrd="7" destOrd="0" presId="urn:microsoft.com/office/officeart/2005/8/layout/default"/>
    <dgm:cxn modelId="{220552C1-0F2E-48C5-8FFD-9FBFF505F6A8}" type="presParOf" srcId="{5B739447-347D-4CFE-99BA-0BD1F652DE5F}" destId="{CCA0BB43-9E37-46B9-9581-4ADF90217321}" srcOrd="8" destOrd="0" presId="urn:microsoft.com/office/officeart/2005/8/layout/default"/>
    <dgm:cxn modelId="{72677E0E-C93E-4490-A434-6A7092039E52}" type="presParOf" srcId="{5B739447-347D-4CFE-99BA-0BD1F652DE5F}" destId="{38980687-31A1-40F4-AB06-6034BB8509C7}" srcOrd="9" destOrd="0" presId="urn:microsoft.com/office/officeart/2005/8/layout/default"/>
    <dgm:cxn modelId="{12665E24-65F1-4370-B40A-E47311C95486}" type="presParOf" srcId="{5B739447-347D-4CFE-99BA-0BD1F652DE5F}" destId="{2E20FCF5-FE7D-4BA0-831F-A901E46E16CA}" srcOrd="10" destOrd="0" presId="urn:microsoft.com/office/officeart/2005/8/layout/default"/>
    <dgm:cxn modelId="{58A55005-1F5B-42B7-AFD9-B468E7DFAE72}" type="presParOf" srcId="{5B739447-347D-4CFE-99BA-0BD1F652DE5F}" destId="{8CCEFD18-46EF-4DD0-A81E-5547B20164F4}" srcOrd="11" destOrd="0" presId="urn:microsoft.com/office/officeart/2005/8/layout/default"/>
    <dgm:cxn modelId="{635F5F23-037D-4C32-B1C7-D0067B23C693}" type="presParOf" srcId="{5B739447-347D-4CFE-99BA-0BD1F652DE5F}" destId="{1CF08C4A-D868-4570-AE0C-1C4E920F45A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9D4A5-2CE2-466A-BF52-59448985227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75DECD5E-2FFC-4D55-AE65-8582AA81516D}">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3DC274DB-BD40-4D21-9220-18DF2A9AB9A4}" type="parTrans" cxnId="{EE22F623-2EA4-48A4-A397-9E1D8C404DFF}">
      <dgm:prSet/>
      <dgm:spPr/>
      <dgm:t>
        <a:bodyPr/>
        <a:lstStyle/>
        <a:p>
          <a:endParaRPr lang="en-US"/>
        </a:p>
      </dgm:t>
    </dgm:pt>
    <dgm:pt modelId="{8813FDFB-3D1D-46BF-8B5F-37B6A173B2DA}" type="sibTrans" cxnId="{EE22F623-2EA4-48A4-A397-9E1D8C404DFF}">
      <dgm:prSet/>
      <dgm:spPr/>
      <dgm:t>
        <a:bodyPr/>
        <a:lstStyle/>
        <a:p>
          <a:endParaRPr lang="en-US"/>
        </a:p>
      </dgm:t>
    </dgm:pt>
    <dgm:pt modelId="{89B2D259-3D20-423A-8009-51C472D41DE9}">
      <dgm:prSet phldrT="[Text]"/>
      <dgm:spPr>
        <a:solidFill>
          <a:srgbClr val="FEE3A1"/>
        </a:solidFill>
        <a:effectLst>
          <a:outerShdw blurRad="50800" dist="38100" dir="2700000" algn="tl" rotWithShape="0">
            <a:prstClr val="black">
              <a:alpha val="40000"/>
            </a:prstClr>
          </a:outerShdw>
        </a:effectLst>
      </dgm:spPr>
      <dgm:t>
        <a:bodyPr/>
        <a:lstStyle/>
        <a:p>
          <a:endParaRPr lang="en-US" dirty="0"/>
        </a:p>
      </dgm:t>
    </dgm:pt>
    <dgm:pt modelId="{06C4E4BD-8C63-483E-99EC-E5C2C83AA628}" type="parTrans" cxnId="{B9F1E91B-75C2-44E4-9146-7203EF27F6C1}">
      <dgm:prSet/>
      <dgm:spPr/>
      <dgm:t>
        <a:bodyPr/>
        <a:lstStyle/>
        <a:p>
          <a:endParaRPr lang="en-US"/>
        </a:p>
      </dgm:t>
    </dgm:pt>
    <dgm:pt modelId="{02835A11-2F97-4BA5-BCAB-E5FC7C27F162}" type="sibTrans" cxnId="{B9F1E91B-75C2-44E4-9146-7203EF27F6C1}">
      <dgm:prSet/>
      <dgm:spPr/>
      <dgm:t>
        <a:bodyPr/>
        <a:lstStyle/>
        <a:p>
          <a:endParaRPr lang="en-US"/>
        </a:p>
      </dgm:t>
    </dgm:pt>
    <dgm:pt modelId="{60337437-9B0B-4F33-A01B-F1B6EA806B0A}">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5CD92400-0389-4B73-B9BD-9415E9B4D832}" type="parTrans" cxnId="{DDA7BDC1-C7C3-4F5D-9854-5B88F76E2DA5}">
      <dgm:prSet/>
      <dgm:spPr/>
      <dgm:t>
        <a:bodyPr/>
        <a:lstStyle/>
        <a:p>
          <a:endParaRPr lang="en-US"/>
        </a:p>
      </dgm:t>
    </dgm:pt>
    <dgm:pt modelId="{19E03E04-BD03-4120-A673-C157E09C3B21}" type="sibTrans" cxnId="{DDA7BDC1-C7C3-4F5D-9854-5B88F76E2DA5}">
      <dgm:prSet/>
      <dgm:spPr/>
      <dgm:t>
        <a:bodyPr/>
        <a:lstStyle/>
        <a:p>
          <a:endParaRPr lang="en-US"/>
        </a:p>
      </dgm:t>
    </dgm:pt>
    <dgm:pt modelId="{236C3EEE-0635-4867-921E-AF9D145F5E80}">
      <dgm:prSet phldrT="[Text]"/>
      <dgm:spPr>
        <a:solidFill>
          <a:srgbClr val="C9DAB3"/>
        </a:solidFill>
        <a:effectLst>
          <a:outerShdw blurRad="50800" dist="38100" dir="2700000" algn="tl" rotWithShape="0">
            <a:prstClr val="black">
              <a:alpha val="40000"/>
            </a:prstClr>
          </a:outerShdw>
        </a:effectLst>
      </dgm:spPr>
      <dgm:t>
        <a:bodyPr/>
        <a:lstStyle/>
        <a:p>
          <a:endParaRPr lang="en-US" dirty="0"/>
        </a:p>
      </dgm:t>
    </dgm:pt>
    <dgm:pt modelId="{D77C6F98-59FF-4B64-9D01-59013EDB17D1}" type="parTrans" cxnId="{2557C5B1-E86D-4B77-8B51-4E1E056D7326}">
      <dgm:prSet/>
      <dgm:spPr/>
      <dgm:t>
        <a:bodyPr/>
        <a:lstStyle/>
        <a:p>
          <a:endParaRPr lang="en-US"/>
        </a:p>
      </dgm:t>
    </dgm:pt>
    <dgm:pt modelId="{CD44915D-9B80-482B-AC04-4443FE5771FB}" type="sibTrans" cxnId="{2557C5B1-E86D-4B77-8B51-4E1E056D7326}">
      <dgm:prSet/>
      <dgm:spPr/>
      <dgm:t>
        <a:bodyPr/>
        <a:lstStyle/>
        <a:p>
          <a:endParaRPr lang="en-US"/>
        </a:p>
      </dgm:t>
    </dgm:pt>
    <dgm:pt modelId="{3E4791E6-6058-4088-BA5A-10818FE66351}">
      <dgm:prSet phldrT="[Text]"/>
      <dgm:spPr>
        <a:solidFill>
          <a:srgbClr val="9FAFBB"/>
        </a:solidFill>
        <a:effectLst>
          <a:outerShdw blurRad="50800" dist="38100" dir="2700000" algn="tl" rotWithShape="0">
            <a:prstClr val="black">
              <a:alpha val="40000"/>
            </a:prstClr>
          </a:outerShdw>
        </a:effectLst>
      </dgm:spPr>
      <dgm:t>
        <a:bodyPr/>
        <a:lstStyle/>
        <a:p>
          <a:endParaRPr lang="en-US" dirty="0"/>
        </a:p>
      </dgm:t>
    </dgm:pt>
    <dgm:pt modelId="{378E6B8B-05B5-4B5B-87DD-2EF8EF850FAB}" type="parTrans" cxnId="{539BA4A3-3FE4-401D-AD5D-A6D9E5B891FD}">
      <dgm:prSet/>
      <dgm:spPr/>
      <dgm:t>
        <a:bodyPr/>
        <a:lstStyle/>
        <a:p>
          <a:endParaRPr lang="en-US"/>
        </a:p>
      </dgm:t>
    </dgm:pt>
    <dgm:pt modelId="{B7C5A285-F11E-464D-9001-595209AD1614}" type="sibTrans" cxnId="{539BA4A3-3FE4-401D-AD5D-A6D9E5B891FD}">
      <dgm:prSet/>
      <dgm:spPr/>
      <dgm:t>
        <a:bodyPr/>
        <a:lstStyle/>
        <a:p>
          <a:endParaRPr lang="en-US"/>
        </a:p>
      </dgm:t>
    </dgm:pt>
    <dgm:pt modelId="{7BDF4586-0B51-47B5-898C-716B6D580365}">
      <dgm:prSet phldrT="[Text]"/>
      <dgm:spPr>
        <a:solidFill>
          <a:srgbClr val="FEE3A1"/>
        </a:solidFill>
        <a:effectLst>
          <a:outerShdw blurRad="50800" dist="38100" dir="2700000" algn="tl" rotWithShape="0">
            <a:prstClr val="black">
              <a:alpha val="40000"/>
            </a:prstClr>
          </a:outerShdw>
        </a:effectLst>
      </dgm:spPr>
      <dgm:t>
        <a:bodyPr/>
        <a:lstStyle/>
        <a:p>
          <a:endParaRPr lang="en-US" dirty="0"/>
        </a:p>
      </dgm:t>
    </dgm:pt>
    <dgm:pt modelId="{042AC6D8-B57D-4A5C-8923-31B3ADE297F7}" type="parTrans" cxnId="{EB527F86-11D7-4E9E-A143-EDBB18A6EC69}">
      <dgm:prSet/>
      <dgm:spPr/>
      <dgm:t>
        <a:bodyPr/>
        <a:lstStyle/>
        <a:p>
          <a:endParaRPr lang="en-US"/>
        </a:p>
      </dgm:t>
    </dgm:pt>
    <dgm:pt modelId="{67D923E5-56EB-466D-BB01-1E20C01ED974}" type="sibTrans" cxnId="{EB527F86-11D7-4E9E-A143-EDBB18A6EC69}">
      <dgm:prSet/>
      <dgm:spPr/>
      <dgm:t>
        <a:bodyPr/>
        <a:lstStyle/>
        <a:p>
          <a:endParaRPr lang="en-US"/>
        </a:p>
      </dgm:t>
    </dgm:pt>
    <dgm:pt modelId="{A69E2642-3860-403E-9548-1B5D60CD4027}" type="pres">
      <dgm:prSet presAssocID="{08F9D4A5-2CE2-466A-BF52-594489852279}" presName="Name0" presStyleCnt="0">
        <dgm:presLayoutVars>
          <dgm:dir/>
          <dgm:resizeHandles val="exact"/>
        </dgm:presLayoutVars>
      </dgm:prSet>
      <dgm:spPr/>
    </dgm:pt>
    <dgm:pt modelId="{620A24F7-9F75-4DF6-B866-0F229618926A}" type="pres">
      <dgm:prSet presAssocID="{75DECD5E-2FFC-4D55-AE65-8582AA81516D}" presName="composite" presStyleCnt="0"/>
      <dgm:spPr/>
    </dgm:pt>
    <dgm:pt modelId="{2FDD433C-CAAD-4F79-A8D3-245605B6E3B0}" type="pres">
      <dgm:prSet presAssocID="{75DECD5E-2FFC-4D55-AE65-8582AA81516D}" presName="rect1" presStyleLbl="trAlignAcc1" presStyleIdx="0" presStyleCnt="6" custLinFactNeighborX="-3570">
        <dgm:presLayoutVars>
          <dgm:bulletEnabled val="1"/>
        </dgm:presLayoutVars>
      </dgm:prSet>
      <dgm:spPr/>
    </dgm:pt>
    <dgm:pt modelId="{7B41AD98-C9D9-4FF6-9593-0C2BA4E13E1A}" type="pres">
      <dgm:prSet presAssocID="{75DECD5E-2FFC-4D55-AE65-8582AA81516D}" presName="rect2" presStyleLbl="fgImgPlace1" presStyleIdx="0" presStyleCnt="6" custScaleX="162462" custScaleY="97592" custLinFactNeighborX="-16310"/>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solidFill>
            <a:schemeClr val="tx1"/>
          </a:solidFill>
        </a:ln>
      </dgm:spPr>
    </dgm:pt>
    <dgm:pt modelId="{087D9510-423A-4686-AF48-652AA68CE69E}" type="pres">
      <dgm:prSet presAssocID="{8813FDFB-3D1D-46BF-8B5F-37B6A173B2DA}" presName="sibTrans" presStyleCnt="0"/>
      <dgm:spPr/>
    </dgm:pt>
    <dgm:pt modelId="{44655D5C-882A-43E6-B39A-4BC8D9641754}" type="pres">
      <dgm:prSet presAssocID="{89B2D259-3D20-423A-8009-51C472D41DE9}" presName="composite" presStyleCnt="0"/>
      <dgm:spPr/>
    </dgm:pt>
    <dgm:pt modelId="{BF46E0F8-A78B-49A1-8343-2E39D2571E12}" type="pres">
      <dgm:prSet presAssocID="{89B2D259-3D20-423A-8009-51C472D41DE9}" presName="rect1" presStyleLbl="trAlignAcc1" presStyleIdx="1" presStyleCnt="6" custLinFactNeighborX="3570">
        <dgm:presLayoutVars>
          <dgm:bulletEnabled val="1"/>
        </dgm:presLayoutVars>
      </dgm:prSet>
      <dgm:spPr/>
    </dgm:pt>
    <dgm:pt modelId="{F90FBC6B-C8C0-4565-A2BA-869CABEA6664}" type="pres">
      <dgm:prSet presAssocID="{89B2D259-3D20-423A-8009-51C472D41DE9}" presName="rect2" presStyleLbl="fgImgPlace1" presStyleIdx="1" presStyleCnt="6" custScaleX="162462" custScaleY="97592" custLinFactNeighborX="16310"/>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a:solidFill>
            <a:schemeClr val="tx1"/>
          </a:solidFill>
        </a:ln>
      </dgm:spPr>
    </dgm:pt>
    <dgm:pt modelId="{EB4E8606-AAF5-4EB9-9403-044B85C9396A}" type="pres">
      <dgm:prSet presAssocID="{02835A11-2F97-4BA5-BCAB-E5FC7C27F162}" presName="sibTrans" presStyleCnt="0"/>
      <dgm:spPr/>
    </dgm:pt>
    <dgm:pt modelId="{1887B518-839D-4C24-B3ED-29B4502D69F0}" type="pres">
      <dgm:prSet presAssocID="{60337437-9B0B-4F33-A01B-F1B6EA806B0A}" presName="composite" presStyleCnt="0"/>
      <dgm:spPr/>
    </dgm:pt>
    <dgm:pt modelId="{7B0BBB1F-4FFF-469B-98D0-DC15A319C00B}" type="pres">
      <dgm:prSet presAssocID="{60337437-9B0B-4F33-A01B-F1B6EA806B0A}" presName="rect1" presStyleLbl="trAlignAcc1" presStyleIdx="2" presStyleCnt="6" custLinFactNeighborX="-3570">
        <dgm:presLayoutVars>
          <dgm:bulletEnabled val="1"/>
        </dgm:presLayoutVars>
      </dgm:prSet>
      <dgm:spPr/>
    </dgm:pt>
    <dgm:pt modelId="{A207C536-BB53-4E0C-B64B-F7AB54E1D261}" type="pres">
      <dgm:prSet presAssocID="{60337437-9B0B-4F33-A01B-F1B6EA806B0A}" presName="rect2" presStyleLbl="fgImgPlace1" presStyleIdx="2" presStyleCnt="6" custScaleX="162462" custScaleY="97592" custLinFactNeighborX="-16310"/>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solidFill>
            <a:schemeClr val="tx1"/>
          </a:solidFill>
        </a:ln>
      </dgm:spPr>
    </dgm:pt>
    <dgm:pt modelId="{6A32F6EE-6740-44ED-BAC9-B3F82144D22C}" type="pres">
      <dgm:prSet presAssocID="{19E03E04-BD03-4120-A673-C157E09C3B21}" presName="sibTrans" presStyleCnt="0"/>
      <dgm:spPr/>
    </dgm:pt>
    <dgm:pt modelId="{C663BD07-21FD-429D-8C09-10596262FCE5}" type="pres">
      <dgm:prSet presAssocID="{3E4791E6-6058-4088-BA5A-10818FE66351}" presName="composite" presStyleCnt="0"/>
      <dgm:spPr/>
    </dgm:pt>
    <dgm:pt modelId="{7861A4A7-7A0E-4CE0-99A6-F082F4C93CFC}" type="pres">
      <dgm:prSet presAssocID="{3E4791E6-6058-4088-BA5A-10818FE66351}" presName="rect1" presStyleLbl="trAlignAcc1" presStyleIdx="3" presStyleCnt="6" custLinFactNeighborX="3570">
        <dgm:presLayoutVars>
          <dgm:bulletEnabled val="1"/>
        </dgm:presLayoutVars>
      </dgm:prSet>
      <dgm:spPr/>
    </dgm:pt>
    <dgm:pt modelId="{66B9A87B-2421-404A-898A-BFAED6A882F2}" type="pres">
      <dgm:prSet presAssocID="{3E4791E6-6058-4088-BA5A-10818FE66351}" presName="rect2" presStyleLbl="fgImgPlace1" presStyleIdx="3" presStyleCnt="6" custScaleX="162462" custScaleY="97592" custLinFactNeighborX="16310"/>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solidFill>
            <a:schemeClr val="tx1"/>
          </a:solidFill>
        </a:ln>
      </dgm:spPr>
    </dgm:pt>
    <dgm:pt modelId="{0B766967-969F-41D1-88BB-46627D611445}" type="pres">
      <dgm:prSet presAssocID="{B7C5A285-F11E-464D-9001-595209AD1614}" presName="sibTrans" presStyleCnt="0"/>
      <dgm:spPr/>
    </dgm:pt>
    <dgm:pt modelId="{198EBB8C-C722-4219-9776-3A8EAB53415E}" type="pres">
      <dgm:prSet presAssocID="{7BDF4586-0B51-47B5-898C-716B6D580365}" presName="composite" presStyleCnt="0"/>
      <dgm:spPr/>
    </dgm:pt>
    <dgm:pt modelId="{0630FCF5-839F-446D-B941-E548C68EAF6C}" type="pres">
      <dgm:prSet presAssocID="{7BDF4586-0B51-47B5-898C-716B6D580365}" presName="rect1" presStyleLbl="trAlignAcc1" presStyleIdx="4" presStyleCnt="6" custLinFactNeighborX="-3570" custLinFactNeighborY="0">
        <dgm:presLayoutVars>
          <dgm:bulletEnabled val="1"/>
        </dgm:presLayoutVars>
      </dgm:prSet>
      <dgm:spPr/>
    </dgm:pt>
    <dgm:pt modelId="{F46C39C5-7CA9-4527-912F-FC7A2827F9C1}" type="pres">
      <dgm:prSet presAssocID="{7BDF4586-0B51-47B5-898C-716B6D580365}" presName="rect2" presStyleLbl="fgImgPlace1" presStyleIdx="4" presStyleCnt="6" custScaleX="162462" custScaleY="97592" custLinFactNeighborX="-16310"/>
      <dgm:spPr>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a:ln>
          <a:solidFill>
            <a:schemeClr val="tx1"/>
          </a:solidFill>
        </a:ln>
      </dgm:spPr>
    </dgm:pt>
    <dgm:pt modelId="{693B6BD7-7179-446A-BCA0-00CD0925A6AA}" type="pres">
      <dgm:prSet presAssocID="{67D923E5-56EB-466D-BB01-1E20C01ED974}" presName="sibTrans" presStyleCnt="0"/>
      <dgm:spPr/>
    </dgm:pt>
    <dgm:pt modelId="{564768C0-F084-48BB-82BA-64FC97968833}" type="pres">
      <dgm:prSet presAssocID="{236C3EEE-0635-4867-921E-AF9D145F5E80}" presName="composite" presStyleCnt="0"/>
      <dgm:spPr/>
    </dgm:pt>
    <dgm:pt modelId="{827CF72B-CA43-43CE-8415-BAC6911111C5}" type="pres">
      <dgm:prSet presAssocID="{236C3EEE-0635-4867-921E-AF9D145F5E80}" presName="rect1" presStyleLbl="trAlignAcc1" presStyleIdx="5" presStyleCnt="6" custLinFactNeighborX="3570">
        <dgm:presLayoutVars>
          <dgm:bulletEnabled val="1"/>
        </dgm:presLayoutVars>
      </dgm:prSet>
      <dgm:spPr/>
    </dgm:pt>
    <dgm:pt modelId="{7BB26688-EC91-422F-9BA1-47CCB9A88AD1}" type="pres">
      <dgm:prSet presAssocID="{236C3EEE-0635-4867-921E-AF9D145F5E80}" presName="rect2" presStyleLbl="fgImgPlace1" presStyleIdx="5" presStyleCnt="6" custScaleX="162462" custScaleY="97592" custLinFactNeighborX="16310"/>
      <dgm:spPr>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a:ln>
          <a:solidFill>
            <a:schemeClr val="tx1"/>
          </a:solidFill>
        </a:ln>
      </dgm:spPr>
    </dgm:pt>
  </dgm:ptLst>
  <dgm:cxnLst>
    <dgm:cxn modelId="{77979112-0D36-4934-9C82-726C4E40122C}" type="presOf" srcId="{236C3EEE-0635-4867-921E-AF9D145F5E80}" destId="{827CF72B-CA43-43CE-8415-BAC6911111C5}" srcOrd="0" destOrd="0" presId="urn:microsoft.com/office/officeart/2008/layout/PictureStrips"/>
    <dgm:cxn modelId="{B9F1E91B-75C2-44E4-9146-7203EF27F6C1}" srcId="{08F9D4A5-2CE2-466A-BF52-594489852279}" destId="{89B2D259-3D20-423A-8009-51C472D41DE9}" srcOrd="1" destOrd="0" parTransId="{06C4E4BD-8C63-483E-99EC-E5C2C83AA628}" sibTransId="{02835A11-2F97-4BA5-BCAB-E5FC7C27F162}"/>
    <dgm:cxn modelId="{EE22F623-2EA4-48A4-A397-9E1D8C404DFF}" srcId="{08F9D4A5-2CE2-466A-BF52-594489852279}" destId="{75DECD5E-2FFC-4D55-AE65-8582AA81516D}" srcOrd="0" destOrd="0" parTransId="{3DC274DB-BD40-4D21-9220-18DF2A9AB9A4}" sibTransId="{8813FDFB-3D1D-46BF-8B5F-37B6A173B2DA}"/>
    <dgm:cxn modelId="{44575026-D275-4094-B1E2-8CD304E75311}" type="presOf" srcId="{60337437-9B0B-4F33-A01B-F1B6EA806B0A}" destId="{7B0BBB1F-4FFF-469B-98D0-DC15A319C00B}" srcOrd="0" destOrd="0" presId="urn:microsoft.com/office/officeart/2008/layout/PictureStrips"/>
    <dgm:cxn modelId="{D75E9F27-8600-4C57-846E-0042C116F5CB}" type="presOf" srcId="{08F9D4A5-2CE2-466A-BF52-594489852279}" destId="{A69E2642-3860-403E-9548-1B5D60CD4027}" srcOrd="0" destOrd="0" presId="urn:microsoft.com/office/officeart/2008/layout/PictureStrips"/>
    <dgm:cxn modelId="{FA8D705F-29B5-44F8-AEC2-63F700F614C6}" type="presOf" srcId="{3E4791E6-6058-4088-BA5A-10818FE66351}" destId="{7861A4A7-7A0E-4CE0-99A6-F082F4C93CFC}" srcOrd="0" destOrd="0" presId="urn:microsoft.com/office/officeart/2008/layout/PictureStrips"/>
    <dgm:cxn modelId="{EB527F86-11D7-4E9E-A143-EDBB18A6EC69}" srcId="{08F9D4A5-2CE2-466A-BF52-594489852279}" destId="{7BDF4586-0B51-47B5-898C-716B6D580365}" srcOrd="4" destOrd="0" parTransId="{042AC6D8-B57D-4A5C-8923-31B3ADE297F7}" sibTransId="{67D923E5-56EB-466D-BB01-1E20C01ED974}"/>
    <dgm:cxn modelId="{03861688-005D-4F23-B57C-FF3939D02758}" type="presOf" srcId="{75DECD5E-2FFC-4D55-AE65-8582AA81516D}" destId="{2FDD433C-CAAD-4F79-A8D3-245605B6E3B0}" srcOrd="0" destOrd="0" presId="urn:microsoft.com/office/officeart/2008/layout/PictureStrips"/>
    <dgm:cxn modelId="{846F5398-E608-479E-BF31-DCFFEC4A89D7}" type="presOf" srcId="{7BDF4586-0B51-47B5-898C-716B6D580365}" destId="{0630FCF5-839F-446D-B941-E548C68EAF6C}" srcOrd="0" destOrd="0" presId="urn:microsoft.com/office/officeart/2008/layout/PictureStrips"/>
    <dgm:cxn modelId="{539BA4A3-3FE4-401D-AD5D-A6D9E5B891FD}" srcId="{08F9D4A5-2CE2-466A-BF52-594489852279}" destId="{3E4791E6-6058-4088-BA5A-10818FE66351}" srcOrd="3" destOrd="0" parTransId="{378E6B8B-05B5-4B5B-87DD-2EF8EF850FAB}" sibTransId="{B7C5A285-F11E-464D-9001-595209AD1614}"/>
    <dgm:cxn modelId="{2557C5B1-E86D-4B77-8B51-4E1E056D7326}" srcId="{08F9D4A5-2CE2-466A-BF52-594489852279}" destId="{236C3EEE-0635-4867-921E-AF9D145F5E80}" srcOrd="5" destOrd="0" parTransId="{D77C6F98-59FF-4B64-9D01-59013EDB17D1}" sibTransId="{CD44915D-9B80-482B-AC04-4443FE5771FB}"/>
    <dgm:cxn modelId="{DDA7BDC1-C7C3-4F5D-9854-5B88F76E2DA5}" srcId="{08F9D4A5-2CE2-466A-BF52-594489852279}" destId="{60337437-9B0B-4F33-A01B-F1B6EA806B0A}" srcOrd="2" destOrd="0" parTransId="{5CD92400-0389-4B73-B9BD-9415E9B4D832}" sibTransId="{19E03E04-BD03-4120-A673-C157E09C3B21}"/>
    <dgm:cxn modelId="{A0C6CCD5-5207-46EB-A299-9AFC32E4589F}" type="presOf" srcId="{89B2D259-3D20-423A-8009-51C472D41DE9}" destId="{BF46E0F8-A78B-49A1-8343-2E39D2571E12}" srcOrd="0" destOrd="0" presId="urn:microsoft.com/office/officeart/2008/layout/PictureStrips"/>
    <dgm:cxn modelId="{A0FE6BDE-C2D8-4F8D-9154-C29A610B6F61}" type="presParOf" srcId="{A69E2642-3860-403E-9548-1B5D60CD4027}" destId="{620A24F7-9F75-4DF6-B866-0F229618926A}" srcOrd="0" destOrd="0" presId="urn:microsoft.com/office/officeart/2008/layout/PictureStrips"/>
    <dgm:cxn modelId="{F63438CC-B8A1-44EE-B73F-394C0EFBAAD7}" type="presParOf" srcId="{620A24F7-9F75-4DF6-B866-0F229618926A}" destId="{2FDD433C-CAAD-4F79-A8D3-245605B6E3B0}" srcOrd="0" destOrd="0" presId="urn:microsoft.com/office/officeart/2008/layout/PictureStrips"/>
    <dgm:cxn modelId="{A252F59E-DC9F-426F-9AA9-9824D0D73890}" type="presParOf" srcId="{620A24F7-9F75-4DF6-B866-0F229618926A}" destId="{7B41AD98-C9D9-4FF6-9593-0C2BA4E13E1A}" srcOrd="1" destOrd="0" presId="urn:microsoft.com/office/officeart/2008/layout/PictureStrips"/>
    <dgm:cxn modelId="{F374E99F-B266-45DA-937C-FB79ECD57586}" type="presParOf" srcId="{A69E2642-3860-403E-9548-1B5D60CD4027}" destId="{087D9510-423A-4686-AF48-652AA68CE69E}" srcOrd="1" destOrd="0" presId="urn:microsoft.com/office/officeart/2008/layout/PictureStrips"/>
    <dgm:cxn modelId="{3B9F3A5C-32EC-4475-9876-13DC61474244}" type="presParOf" srcId="{A69E2642-3860-403E-9548-1B5D60CD4027}" destId="{44655D5C-882A-43E6-B39A-4BC8D9641754}" srcOrd="2" destOrd="0" presId="urn:microsoft.com/office/officeart/2008/layout/PictureStrips"/>
    <dgm:cxn modelId="{986FEB79-40B8-4FA4-8285-7DC9F8E904A8}" type="presParOf" srcId="{44655D5C-882A-43E6-B39A-4BC8D9641754}" destId="{BF46E0F8-A78B-49A1-8343-2E39D2571E12}" srcOrd="0" destOrd="0" presId="urn:microsoft.com/office/officeart/2008/layout/PictureStrips"/>
    <dgm:cxn modelId="{2FB9EB7E-F5D2-4C3B-BB6A-3D0D84621588}" type="presParOf" srcId="{44655D5C-882A-43E6-B39A-4BC8D9641754}" destId="{F90FBC6B-C8C0-4565-A2BA-869CABEA6664}" srcOrd="1" destOrd="0" presId="urn:microsoft.com/office/officeart/2008/layout/PictureStrips"/>
    <dgm:cxn modelId="{A8F7D8E7-A652-4C8F-A8F0-A5C69D3D2256}" type="presParOf" srcId="{A69E2642-3860-403E-9548-1B5D60CD4027}" destId="{EB4E8606-AAF5-4EB9-9403-044B85C9396A}" srcOrd="3" destOrd="0" presId="urn:microsoft.com/office/officeart/2008/layout/PictureStrips"/>
    <dgm:cxn modelId="{7FF40675-B307-4DE3-8338-108B8EA03D1A}" type="presParOf" srcId="{A69E2642-3860-403E-9548-1B5D60CD4027}" destId="{1887B518-839D-4C24-B3ED-29B4502D69F0}" srcOrd="4" destOrd="0" presId="urn:microsoft.com/office/officeart/2008/layout/PictureStrips"/>
    <dgm:cxn modelId="{9F171F95-CAF0-4AD0-875E-B0B6414E68BE}" type="presParOf" srcId="{1887B518-839D-4C24-B3ED-29B4502D69F0}" destId="{7B0BBB1F-4FFF-469B-98D0-DC15A319C00B}" srcOrd="0" destOrd="0" presId="urn:microsoft.com/office/officeart/2008/layout/PictureStrips"/>
    <dgm:cxn modelId="{DA3DD2D3-77AB-4E56-8F20-5F4EA7A7D79E}" type="presParOf" srcId="{1887B518-839D-4C24-B3ED-29B4502D69F0}" destId="{A207C536-BB53-4E0C-B64B-F7AB54E1D261}" srcOrd="1" destOrd="0" presId="urn:microsoft.com/office/officeart/2008/layout/PictureStrips"/>
    <dgm:cxn modelId="{96B2FAB3-5524-4B4D-8AF7-52A13C1AA40F}" type="presParOf" srcId="{A69E2642-3860-403E-9548-1B5D60CD4027}" destId="{6A32F6EE-6740-44ED-BAC9-B3F82144D22C}" srcOrd="5" destOrd="0" presId="urn:microsoft.com/office/officeart/2008/layout/PictureStrips"/>
    <dgm:cxn modelId="{5A465776-C814-4A2C-8E0C-9F64280AA7B9}" type="presParOf" srcId="{A69E2642-3860-403E-9548-1B5D60CD4027}" destId="{C663BD07-21FD-429D-8C09-10596262FCE5}" srcOrd="6" destOrd="0" presId="urn:microsoft.com/office/officeart/2008/layout/PictureStrips"/>
    <dgm:cxn modelId="{862AAB75-1011-4FA4-8750-65677780CE6B}" type="presParOf" srcId="{C663BD07-21FD-429D-8C09-10596262FCE5}" destId="{7861A4A7-7A0E-4CE0-99A6-F082F4C93CFC}" srcOrd="0" destOrd="0" presId="urn:microsoft.com/office/officeart/2008/layout/PictureStrips"/>
    <dgm:cxn modelId="{78F638F5-AC1F-4530-8C93-75B7236B3250}" type="presParOf" srcId="{C663BD07-21FD-429D-8C09-10596262FCE5}" destId="{66B9A87B-2421-404A-898A-BFAED6A882F2}" srcOrd="1" destOrd="0" presId="urn:microsoft.com/office/officeart/2008/layout/PictureStrips"/>
    <dgm:cxn modelId="{AB8A33D3-EDE1-48E7-A031-F544897873EC}" type="presParOf" srcId="{A69E2642-3860-403E-9548-1B5D60CD4027}" destId="{0B766967-969F-41D1-88BB-46627D611445}" srcOrd="7" destOrd="0" presId="urn:microsoft.com/office/officeart/2008/layout/PictureStrips"/>
    <dgm:cxn modelId="{6717CBE4-B3D5-4853-91FD-A505DCF9AC8E}" type="presParOf" srcId="{A69E2642-3860-403E-9548-1B5D60CD4027}" destId="{198EBB8C-C722-4219-9776-3A8EAB53415E}" srcOrd="8" destOrd="0" presId="urn:microsoft.com/office/officeart/2008/layout/PictureStrips"/>
    <dgm:cxn modelId="{0178A21D-514F-4190-B1ED-C80CCAF95178}" type="presParOf" srcId="{198EBB8C-C722-4219-9776-3A8EAB53415E}" destId="{0630FCF5-839F-446D-B941-E548C68EAF6C}" srcOrd="0" destOrd="0" presId="urn:microsoft.com/office/officeart/2008/layout/PictureStrips"/>
    <dgm:cxn modelId="{F0888308-EB7A-401C-983D-050304379235}" type="presParOf" srcId="{198EBB8C-C722-4219-9776-3A8EAB53415E}" destId="{F46C39C5-7CA9-4527-912F-FC7A2827F9C1}" srcOrd="1" destOrd="0" presId="urn:microsoft.com/office/officeart/2008/layout/PictureStrips"/>
    <dgm:cxn modelId="{BEF98B53-3838-4A19-BDA5-700729B6885C}" type="presParOf" srcId="{A69E2642-3860-403E-9548-1B5D60CD4027}" destId="{693B6BD7-7179-446A-BCA0-00CD0925A6AA}" srcOrd="9" destOrd="0" presId="urn:microsoft.com/office/officeart/2008/layout/PictureStrips"/>
    <dgm:cxn modelId="{BDCD782F-62AD-4745-9A20-4C12D9CA5B1C}" type="presParOf" srcId="{A69E2642-3860-403E-9548-1B5D60CD4027}" destId="{564768C0-F084-48BB-82BA-64FC97968833}" srcOrd="10" destOrd="0" presId="urn:microsoft.com/office/officeart/2008/layout/PictureStrips"/>
    <dgm:cxn modelId="{9CA15AD6-6098-4E65-B867-00D2C9CB8F69}" type="presParOf" srcId="{564768C0-F084-48BB-82BA-64FC97968833}" destId="{827CF72B-CA43-43CE-8415-BAC6911111C5}" srcOrd="0" destOrd="0" presId="urn:microsoft.com/office/officeart/2008/layout/PictureStrips"/>
    <dgm:cxn modelId="{C946F5DD-A350-44A4-AB24-1053CE83103C}" type="presParOf" srcId="{564768C0-F084-48BB-82BA-64FC97968833}" destId="{7BB26688-EC91-422F-9BA1-47CCB9A88AD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a:solidFill>
          <a:srgbClr val="9FAFBB"/>
        </a:solidFill>
        <a:effectLst>
          <a:outerShdw blurRad="50800" dist="38100" dir="2700000" algn="tl" rotWithShape="0">
            <a:prstClr val="black">
              <a:alpha val="40000"/>
            </a:prstClr>
          </a:outerShdw>
        </a:effectLs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50513" custLinFactY="-19063" custLinFactNeighborY="-100000">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DE5990A-DB00-4537-B522-01203A7FA291}" type="presOf" srcId="{8479CDD8-DCFF-45E3-B257-6589295EA1A0}" destId="{C6B13319-2C35-4190-8262-8D4164D816E7}" srcOrd="0" destOrd="0"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0185FCA7-E951-413D-8CFA-67BE4D1ABA6A}" type="presOf" srcId="{E4EDF0C6-123F-45CD-8A06-DFC2D0269F38}" destId="{A9084EDC-1B5D-49E1-9F07-105C619F53C9}" srcOrd="0" destOrd="0" presId="urn:microsoft.com/office/officeart/2005/8/layout/vList2"/>
    <dgm:cxn modelId="{BAD101C6-EC2B-4ECE-AD1D-0571484351E5}" type="presOf" srcId="{CF5B8FD3-04CB-435A-8F5D-78C761216257}" destId="{A564B689-DADF-49BE-A54D-BE232218D3D6}" srcOrd="0" destOrd="0" presId="urn:microsoft.com/office/officeart/2005/8/layout/vList2"/>
    <dgm:cxn modelId="{AC4ADAC8-CF38-4BFE-94B6-5146B0D5F446}" srcId="{E4EDF0C6-123F-45CD-8A06-DFC2D0269F38}" destId="{CF5B8FD3-04CB-435A-8F5D-78C761216257}" srcOrd="0" destOrd="0" parTransId="{C1F04F06-0027-427F-9C59-782EAABDEB91}" sibTransId="{34CA778D-3395-4AD4-9B31-64346A7476E9}"/>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79CDD8-DCFF-45E3-B257-6589295EA1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EDF0C6-123F-45CD-8A06-DFC2D0269F38}">
      <dgm:prSet/>
      <dgm:spPr>
        <a:solidFill>
          <a:srgbClr val="9FAFBB"/>
        </a:solidFill>
        <a:effectLst>
          <a:outerShdw blurRad="50800" dist="38100" dir="2700000" algn="tl" rotWithShape="0">
            <a:prstClr val="black">
              <a:alpha val="40000"/>
            </a:prstClr>
          </a:outerShdw>
        </a:effectLst>
      </dgm:spPr>
      <dgm:t>
        <a:bodyPr/>
        <a:lstStyle/>
        <a:p>
          <a:pPr rtl="0"/>
          <a:endParaRPr lang="en-US" dirty="0"/>
        </a:p>
      </dgm:t>
    </dgm:pt>
    <dgm:pt modelId="{31DDA14B-4811-45E7-8893-2F06BCC88E97}" type="parTrans" cxnId="{B3F17689-82BA-438B-92BF-B8E744E63C53}">
      <dgm:prSet/>
      <dgm:spPr/>
      <dgm:t>
        <a:bodyPr/>
        <a:lstStyle/>
        <a:p>
          <a:endParaRPr lang="en-US"/>
        </a:p>
      </dgm:t>
    </dgm:pt>
    <dgm:pt modelId="{16217268-A064-482A-B188-A72990E389C0}" type="sibTrans" cxnId="{B3F17689-82BA-438B-92BF-B8E744E63C53}">
      <dgm:prSet/>
      <dgm:spPr/>
      <dgm:t>
        <a:bodyPr/>
        <a:lstStyle/>
        <a:p>
          <a:endParaRPr lang="en-US"/>
        </a:p>
      </dgm:t>
    </dgm:pt>
    <dgm:pt modelId="{CF5B8FD3-04CB-435A-8F5D-78C761216257}">
      <dgm:prSet custT="1"/>
      <dgm:spPr/>
      <dgm:t>
        <a:bodyPr/>
        <a:lstStyle/>
        <a:p>
          <a:pPr rtl="0"/>
          <a:endParaRPr lang="en-US" sz="1200" dirty="0"/>
        </a:p>
      </dgm:t>
    </dgm:pt>
    <dgm:pt modelId="{C1F04F06-0027-427F-9C59-782EAABDEB91}" type="parTrans" cxnId="{AC4ADAC8-CF38-4BFE-94B6-5146B0D5F446}">
      <dgm:prSet/>
      <dgm:spPr/>
      <dgm:t>
        <a:bodyPr/>
        <a:lstStyle/>
        <a:p>
          <a:endParaRPr lang="en-US"/>
        </a:p>
      </dgm:t>
    </dgm:pt>
    <dgm:pt modelId="{34CA778D-3395-4AD4-9B31-64346A7476E9}" type="sibTrans" cxnId="{AC4ADAC8-CF38-4BFE-94B6-5146B0D5F446}">
      <dgm:prSet/>
      <dgm:spPr/>
      <dgm:t>
        <a:bodyPr/>
        <a:lstStyle/>
        <a:p>
          <a:endParaRPr lang="en-US"/>
        </a:p>
      </dgm:t>
    </dgm:pt>
    <dgm:pt modelId="{C6B13319-2C35-4190-8262-8D4164D816E7}" type="pres">
      <dgm:prSet presAssocID="{8479CDD8-DCFF-45E3-B257-6589295EA1A0}" presName="linear" presStyleCnt="0">
        <dgm:presLayoutVars>
          <dgm:animLvl val="lvl"/>
          <dgm:resizeHandles val="exact"/>
        </dgm:presLayoutVars>
      </dgm:prSet>
      <dgm:spPr/>
    </dgm:pt>
    <dgm:pt modelId="{A9084EDC-1B5D-49E1-9F07-105C619F53C9}" type="pres">
      <dgm:prSet presAssocID="{E4EDF0C6-123F-45CD-8A06-DFC2D0269F38}" presName="parentText" presStyleLbl="node1" presStyleIdx="0" presStyleCnt="1" custScaleY="50513" custLinFactY="-19063" custLinFactNeighborY="-100000">
        <dgm:presLayoutVars>
          <dgm:chMax val="0"/>
          <dgm:bulletEnabled val="1"/>
        </dgm:presLayoutVars>
      </dgm:prSet>
      <dgm:spPr/>
    </dgm:pt>
    <dgm:pt modelId="{A564B689-DADF-49BE-A54D-BE232218D3D6}" type="pres">
      <dgm:prSet presAssocID="{E4EDF0C6-123F-45CD-8A06-DFC2D0269F38}" presName="childText" presStyleLbl="revTx" presStyleIdx="0" presStyleCnt="1" custScaleY="109507" custLinFactY="2915" custLinFactNeighborY="100000">
        <dgm:presLayoutVars>
          <dgm:bulletEnabled val="1"/>
        </dgm:presLayoutVars>
      </dgm:prSet>
      <dgm:spPr/>
    </dgm:pt>
  </dgm:ptLst>
  <dgm:cxnLst>
    <dgm:cxn modelId="{EDE5990A-DB00-4537-B522-01203A7FA291}" type="presOf" srcId="{8479CDD8-DCFF-45E3-B257-6589295EA1A0}" destId="{C6B13319-2C35-4190-8262-8D4164D816E7}" srcOrd="0" destOrd="0" presId="urn:microsoft.com/office/officeart/2005/8/layout/vList2"/>
    <dgm:cxn modelId="{B3F17689-82BA-438B-92BF-B8E744E63C53}" srcId="{8479CDD8-DCFF-45E3-B257-6589295EA1A0}" destId="{E4EDF0C6-123F-45CD-8A06-DFC2D0269F38}" srcOrd="0" destOrd="0" parTransId="{31DDA14B-4811-45E7-8893-2F06BCC88E97}" sibTransId="{16217268-A064-482A-B188-A72990E389C0}"/>
    <dgm:cxn modelId="{0185FCA7-E951-413D-8CFA-67BE4D1ABA6A}" type="presOf" srcId="{E4EDF0C6-123F-45CD-8A06-DFC2D0269F38}" destId="{A9084EDC-1B5D-49E1-9F07-105C619F53C9}" srcOrd="0" destOrd="0" presId="urn:microsoft.com/office/officeart/2005/8/layout/vList2"/>
    <dgm:cxn modelId="{BAD101C6-EC2B-4ECE-AD1D-0571484351E5}" type="presOf" srcId="{CF5B8FD3-04CB-435A-8F5D-78C761216257}" destId="{A564B689-DADF-49BE-A54D-BE232218D3D6}" srcOrd="0" destOrd="0" presId="urn:microsoft.com/office/officeart/2005/8/layout/vList2"/>
    <dgm:cxn modelId="{AC4ADAC8-CF38-4BFE-94B6-5146B0D5F446}" srcId="{E4EDF0C6-123F-45CD-8A06-DFC2D0269F38}" destId="{CF5B8FD3-04CB-435A-8F5D-78C761216257}" srcOrd="0" destOrd="0" parTransId="{C1F04F06-0027-427F-9C59-782EAABDEB91}" sibTransId="{34CA778D-3395-4AD4-9B31-64346A7476E9}"/>
    <dgm:cxn modelId="{32F22E11-1402-4F55-92CE-2700F07E0FAF}" type="presParOf" srcId="{C6B13319-2C35-4190-8262-8D4164D816E7}" destId="{A9084EDC-1B5D-49E1-9F07-105C619F53C9}" srcOrd="0" destOrd="0" presId="urn:microsoft.com/office/officeart/2005/8/layout/vList2"/>
    <dgm:cxn modelId="{6C6CACC3-A121-44BC-B2C1-05CD8F539632}" type="presParOf" srcId="{C6B13319-2C35-4190-8262-8D4164D816E7}" destId="{A564B689-DADF-49BE-A54D-BE232218D3D6}"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F8564-4327-416D-8255-DCD072434294}">
      <dsp:nvSpPr>
        <dsp:cNvPr id="0" name=""/>
        <dsp:cNvSpPr/>
      </dsp:nvSpPr>
      <dsp:spPr>
        <a:xfrm>
          <a:off x="5166955" y="1945250"/>
          <a:ext cx="1858089" cy="1858089"/>
        </a:xfrm>
        <a:prstGeom prst="ellipse">
          <a:avLst/>
        </a:prstGeom>
        <a:solidFill>
          <a:srgbClr val="FEE3A1"/>
        </a:solidFill>
        <a:ln w="25400" cap="flat" cmpd="sng" algn="ctr">
          <a:solidFill>
            <a:schemeClr val="bg1">
              <a:lumMod val="95000"/>
            </a:schemeClr>
          </a:solidFill>
          <a:prstDash val="solid"/>
          <a:miter lim="800000"/>
        </a:ln>
        <a:effectLst>
          <a:outerShdw blurRad="50800" dist="25400" dir="54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439066" y="2217361"/>
        <a:ext cx="1313867" cy="1313867"/>
      </dsp:txXfrm>
    </dsp:sp>
    <dsp:sp modelId="{FDA5CEA8-9257-4082-85AE-7767AF91070A}">
      <dsp:nvSpPr>
        <dsp:cNvPr id="0" name=""/>
        <dsp:cNvSpPr/>
      </dsp:nvSpPr>
      <dsp:spPr>
        <a:xfrm rot="889352">
          <a:off x="4693141" y="2304452"/>
          <a:ext cx="451043" cy="529555"/>
        </a:xfrm>
        <a:prstGeom prst="leftArrow">
          <a:avLst>
            <a:gd name="adj1" fmla="val 60000"/>
            <a:gd name="adj2" fmla="val 50000"/>
          </a:avLst>
        </a:prstGeom>
        <a:solidFill>
          <a:schemeClr val="dk2">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56D05DD7-DB51-479F-AE0D-5CF9CCB54105}">
      <dsp:nvSpPr>
        <dsp:cNvPr id="0" name=""/>
        <dsp:cNvSpPr/>
      </dsp:nvSpPr>
      <dsp:spPr>
        <a:xfrm>
          <a:off x="2903371" y="1549249"/>
          <a:ext cx="1765184" cy="1412147"/>
        </a:xfrm>
        <a:prstGeom prst="roundRect">
          <a:avLst>
            <a:gd name="adj" fmla="val 10000"/>
          </a:avLst>
        </a:prstGeom>
        <a:solidFill>
          <a:srgbClr val="C9DAB3"/>
        </a:solidFill>
        <a:ln w="25400" cap="flat" cmpd="sng" algn="ctr">
          <a:solidFill>
            <a:schemeClr val="bg1">
              <a:lumMod val="95000"/>
            </a:schemeClr>
          </a:solidFill>
          <a:prstDash val="solid"/>
          <a:miter lim="800000"/>
        </a:ln>
        <a:effectLst>
          <a:outerShdw blurRad="40005" dist="25400" dir="5400000" algn="tl" rotWithShape="0">
            <a:prstClr val="black">
              <a:alpha val="38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944731" y="1590609"/>
        <a:ext cx="1682464" cy="1329427"/>
      </dsp:txXfrm>
    </dsp:sp>
    <dsp:sp modelId="{627245ED-9B72-43EA-B545-F7545CBA1681}">
      <dsp:nvSpPr>
        <dsp:cNvPr id="0" name=""/>
        <dsp:cNvSpPr/>
      </dsp:nvSpPr>
      <dsp:spPr>
        <a:xfrm rot="3889352">
          <a:off x="5039475" y="1498740"/>
          <a:ext cx="675722" cy="529555"/>
        </a:xfrm>
        <a:prstGeom prst="leftArrow">
          <a:avLst>
            <a:gd name="adj1" fmla="val 60000"/>
            <a:gd name="adj2" fmla="val 50000"/>
          </a:avLst>
        </a:prstGeom>
        <a:solidFill>
          <a:schemeClr val="dk2">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E8D7363C-6C3A-4AC0-AD84-224825DB8752}">
      <dsp:nvSpPr>
        <dsp:cNvPr id="0" name=""/>
        <dsp:cNvSpPr/>
      </dsp:nvSpPr>
      <dsp:spPr>
        <a:xfrm>
          <a:off x="4202705" y="763"/>
          <a:ext cx="1765184" cy="1412147"/>
        </a:xfrm>
        <a:prstGeom prst="roundRect">
          <a:avLst>
            <a:gd name="adj" fmla="val 10000"/>
          </a:avLst>
        </a:prstGeom>
        <a:solidFill>
          <a:srgbClr val="9FAFBB"/>
        </a:solidFill>
        <a:ln w="25400" cap="flat" cmpd="sng" algn="ctr">
          <a:solidFill>
            <a:schemeClr val="bg1">
              <a:lumMod val="95000"/>
            </a:schemeClr>
          </a:solidFill>
          <a:prstDash val="solid"/>
          <a:miter lim="800000"/>
        </a:ln>
        <a:effectLst>
          <a:outerShdw blurRad="38100" dist="25400" dir="5400000" algn="tl" rotWithShape="0">
            <a:prstClr val="black">
              <a:alpha val="38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244065" y="42123"/>
        <a:ext cx="1682464" cy="1329427"/>
      </dsp:txXfrm>
    </dsp:sp>
    <dsp:sp modelId="{6F41853E-5FFA-4D6F-BA00-76D3A54B571E}">
      <dsp:nvSpPr>
        <dsp:cNvPr id="0" name=""/>
        <dsp:cNvSpPr/>
      </dsp:nvSpPr>
      <dsp:spPr>
        <a:xfrm rot="6889352">
          <a:off x="6476802" y="1498740"/>
          <a:ext cx="675722" cy="529555"/>
        </a:xfrm>
        <a:prstGeom prst="leftArrow">
          <a:avLst>
            <a:gd name="adj1" fmla="val 60000"/>
            <a:gd name="adj2" fmla="val 50000"/>
          </a:avLst>
        </a:prstGeom>
        <a:solidFill>
          <a:schemeClr val="dk2">
            <a:tint val="6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504103EC-6093-418A-B5A2-0CEF4A709C55}">
      <dsp:nvSpPr>
        <dsp:cNvPr id="0" name=""/>
        <dsp:cNvSpPr/>
      </dsp:nvSpPr>
      <dsp:spPr>
        <a:xfrm>
          <a:off x="6224109" y="763"/>
          <a:ext cx="1765184" cy="1412147"/>
        </a:xfrm>
        <a:prstGeom prst="roundRect">
          <a:avLst>
            <a:gd name="adj" fmla="val 10000"/>
          </a:avLst>
        </a:prstGeom>
        <a:solidFill>
          <a:srgbClr val="9FAFBB"/>
        </a:solidFill>
        <a:ln w="25400" cap="flat" cmpd="sng" algn="ctr">
          <a:solidFill>
            <a:schemeClr val="bg1">
              <a:lumMod val="95000"/>
            </a:schemeClr>
          </a:solidFill>
          <a:prstDash val="solid"/>
          <a:miter lim="800000"/>
        </a:ln>
        <a:effectLst>
          <a:outerShdw blurRad="50800" dist="25400" dir="54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265469" y="42123"/>
        <a:ext cx="1682464" cy="1329427"/>
      </dsp:txXfrm>
    </dsp:sp>
    <dsp:sp modelId="{3065332C-AD48-489C-AEC6-D8606D484DBA}">
      <dsp:nvSpPr>
        <dsp:cNvPr id="0" name=""/>
        <dsp:cNvSpPr/>
      </dsp:nvSpPr>
      <dsp:spPr>
        <a:xfrm rot="9889352">
          <a:off x="7036136" y="2317665"/>
          <a:ext cx="448058" cy="529555"/>
        </a:xfrm>
        <a:prstGeom prst="leftArrow">
          <a:avLst>
            <a:gd name="adj1" fmla="val 60000"/>
            <a:gd name="adj2" fmla="val 50000"/>
          </a:avLst>
        </a:prstGeom>
        <a:solidFill>
          <a:srgbClr val="44546A">
            <a:tint val="60000"/>
            <a:hueOff val="0"/>
            <a:satOff val="0"/>
            <a:lumOff val="0"/>
            <a:alphaOff val="0"/>
          </a:srgb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1">
          <a:scrgbClr r="0" g="0" b="0"/>
        </a:effectRef>
        <a:fontRef idx="minor">
          <a:schemeClr val="lt1"/>
        </a:fontRef>
      </dsp:style>
    </dsp:sp>
    <dsp:sp modelId="{81FC64C6-9682-4F86-9F5A-D5EFDEF1F7EF}">
      <dsp:nvSpPr>
        <dsp:cNvPr id="0" name=""/>
        <dsp:cNvSpPr/>
      </dsp:nvSpPr>
      <dsp:spPr>
        <a:xfrm>
          <a:off x="7523443" y="1549249"/>
          <a:ext cx="1765184" cy="1412147"/>
        </a:xfrm>
        <a:prstGeom prst="roundRect">
          <a:avLst>
            <a:gd name="adj" fmla="val 10000"/>
          </a:avLst>
        </a:prstGeom>
        <a:solidFill>
          <a:srgbClr val="C9DAB3"/>
        </a:solidFill>
        <a:ln w="25400" cap="flat" cmpd="sng" algn="ctr">
          <a:solidFill>
            <a:schemeClr val="bg1">
              <a:lumMod val="95000"/>
            </a:schemeClr>
          </a:solidFill>
          <a:prstDash val="solid"/>
          <a:miter lim="800000"/>
        </a:ln>
        <a:effectLst>
          <a:outerShdw blurRad="50800" dist="25400" dir="54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564803" y="1590609"/>
        <a:ext cx="1682464" cy="1329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99CC-7AD0-42F7-930A-EF3096C7940E}">
      <dsp:nvSpPr>
        <dsp:cNvPr id="0" name=""/>
        <dsp:cNvSpPr/>
      </dsp:nvSpPr>
      <dsp:spPr>
        <a:xfrm>
          <a:off x="211991" y="675248"/>
          <a:ext cx="5065364" cy="1582926"/>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211991" y="675248"/>
        <a:ext cx="5065364" cy="1582926"/>
      </dsp:txXfrm>
    </dsp:sp>
    <dsp:sp modelId="{2B72DE4B-64A6-4E73-8991-CA7D2B04032E}">
      <dsp:nvSpPr>
        <dsp:cNvPr id="0" name=""/>
        <dsp:cNvSpPr/>
      </dsp:nvSpPr>
      <dsp:spPr>
        <a:xfrm>
          <a:off x="934" y="446603"/>
          <a:ext cx="1108048" cy="16620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98F9074-62EE-409B-99B0-F7881FC37002}">
      <dsp:nvSpPr>
        <dsp:cNvPr id="0" name=""/>
        <dsp:cNvSpPr/>
      </dsp:nvSpPr>
      <dsp:spPr>
        <a:xfrm>
          <a:off x="5718242" y="675248"/>
          <a:ext cx="5065364" cy="1582926"/>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718242" y="675248"/>
        <a:ext cx="5065364" cy="1582926"/>
      </dsp:txXfrm>
    </dsp:sp>
    <dsp:sp modelId="{AECF9B64-79F9-419B-ABF2-F39F93484383}">
      <dsp:nvSpPr>
        <dsp:cNvPr id="0" name=""/>
        <dsp:cNvSpPr/>
      </dsp:nvSpPr>
      <dsp:spPr>
        <a:xfrm>
          <a:off x="5507185" y="446603"/>
          <a:ext cx="1108048" cy="166207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9000" r="-79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C6101FF-A1FE-42B6-9286-81912375E2B0}">
      <dsp:nvSpPr>
        <dsp:cNvPr id="0" name=""/>
        <dsp:cNvSpPr/>
      </dsp:nvSpPr>
      <dsp:spPr>
        <a:xfrm>
          <a:off x="211991" y="2667976"/>
          <a:ext cx="5065364" cy="1582926"/>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211991" y="2667976"/>
        <a:ext cx="5065364" cy="1582926"/>
      </dsp:txXfrm>
    </dsp:sp>
    <dsp:sp modelId="{D245B83D-04E0-4F06-8807-97C1DABA6969}">
      <dsp:nvSpPr>
        <dsp:cNvPr id="0" name=""/>
        <dsp:cNvSpPr/>
      </dsp:nvSpPr>
      <dsp:spPr>
        <a:xfrm>
          <a:off x="934" y="2439331"/>
          <a:ext cx="1108048" cy="166207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D2AF118-3203-4A1A-B5AA-1B74D6EA03C6}">
      <dsp:nvSpPr>
        <dsp:cNvPr id="0" name=""/>
        <dsp:cNvSpPr/>
      </dsp:nvSpPr>
      <dsp:spPr>
        <a:xfrm>
          <a:off x="5718242" y="2667976"/>
          <a:ext cx="5065364" cy="1582926"/>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1072169"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p>
      </dsp:txBody>
      <dsp:txXfrm>
        <a:off x="5718242" y="2667976"/>
        <a:ext cx="5065364" cy="1582926"/>
      </dsp:txXfrm>
    </dsp:sp>
    <dsp:sp modelId="{26A5F611-B79C-4AF3-9F00-A2448598109F}">
      <dsp:nvSpPr>
        <dsp:cNvPr id="0" name=""/>
        <dsp:cNvSpPr/>
      </dsp:nvSpPr>
      <dsp:spPr>
        <a:xfrm>
          <a:off x="5507185" y="2439331"/>
          <a:ext cx="1108048" cy="166207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14B2B-04B7-4F04-B1A0-04705677D940}">
      <dsp:nvSpPr>
        <dsp:cNvPr id="0" name=""/>
        <dsp:cNvSpPr/>
      </dsp:nvSpPr>
      <dsp:spPr>
        <a:xfrm rot="5400000">
          <a:off x="6631035" y="-2898934"/>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99489"/>
        <a:ext cx="6479444" cy="510198"/>
      </dsp:txXfrm>
    </dsp:sp>
    <dsp:sp modelId="{492CB755-A624-46B1-83A7-16A1AA9ABB79}">
      <dsp:nvSpPr>
        <dsp:cNvPr id="0" name=""/>
        <dsp:cNvSpPr/>
      </dsp:nvSpPr>
      <dsp:spPr>
        <a:xfrm>
          <a:off x="0" y="1213"/>
          <a:ext cx="3660212" cy="706747"/>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4501" y="35714"/>
        <a:ext cx="3591210" cy="637745"/>
      </dsp:txXfrm>
    </dsp:sp>
    <dsp:sp modelId="{4178E85A-B692-4474-B015-F0799EEE8CC3}">
      <dsp:nvSpPr>
        <dsp:cNvPr id="0" name=""/>
        <dsp:cNvSpPr/>
      </dsp:nvSpPr>
      <dsp:spPr>
        <a:xfrm rot="5400000">
          <a:off x="6631035" y="-2156849"/>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841574"/>
        <a:ext cx="6479444" cy="510198"/>
      </dsp:txXfrm>
    </dsp:sp>
    <dsp:sp modelId="{D6789F64-2D71-4535-91F0-3C9315B9FC36}">
      <dsp:nvSpPr>
        <dsp:cNvPr id="0" name=""/>
        <dsp:cNvSpPr/>
      </dsp:nvSpPr>
      <dsp:spPr>
        <a:xfrm>
          <a:off x="0" y="743298"/>
          <a:ext cx="3660212" cy="706747"/>
        </a:xfrm>
        <a:prstGeom prst="round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4501" y="777799"/>
        <a:ext cx="3591210" cy="637745"/>
      </dsp:txXfrm>
    </dsp:sp>
    <dsp:sp modelId="{656805F9-DE2D-4A79-940A-F336A086BE87}">
      <dsp:nvSpPr>
        <dsp:cNvPr id="0" name=""/>
        <dsp:cNvSpPr/>
      </dsp:nvSpPr>
      <dsp:spPr>
        <a:xfrm rot="5400000">
          <a:off x="6631035" y="-1414764"/>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1583659"/>
        <a:ext cx="6479444" cy="510198"/>
      </dsp:txXfrm>
    </dsp:sp>
    <dsp:sp modelId="{E2C0A131-8442-48A6-A048-75050B3BD5FD}">
      <dsp:nvSpPr>
        <dsp:cNvPr id="0" name=""/>
        <dsp:cNvSpPr/>
      </dsp:nvSpPr>
      <dsp:spPr>
        <a:xfrm>
          <a:off x="0" y="1485383"/>
          <a:ext cx="3660212" cy="706747"/>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4501" y="1519884"/>
        <a:ext cx="3591210" cy="637745"/>
      </dsp:txXfrm>
    </dsp:sp>
    <dsp:sp modelId="{AD561BE9-4D6E-4AD4-921A-36B6AD25AB7F}">
      <dsp:nvSpPr>
        <dsp:cNvPr id="0" name=""/>
        <dsp:cNvSpPr/>
      </dsp:nvSpPr>
      <dsp:spPr>
        <a:xfrm rot="5400000">
          <a:off x="6631035" y="-672679"/>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2325744"/>
        <a:ext cx="6479444" cy="510198"/>
      </dsp:txXfrm>
    </dsp:sp>
    <dsp:sp modelId="{F4AE630B-88F0-43EE-9A63-0C643598F5D9}">
      <dsp:nvSpPr>
        <dsp:cNvPr id="0" name=""/>
        <dsp:cNvSpPr/>
      </dsp:nvSpPr>
      <dsp:spPr>
        <a:xfrm>
          <a:off x="0" y="2227468"/>
          <a:ext cx="3660212" cy="706747"/>
        </a:xfrm>
        <a:prstGeom prst="roundRect">
          <a:avLst/>
        </a:prstGeom>
        <a:solidFill>
          <a:srgbClr val="C9DAB3"/>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4501" y="2261969"/>
        <a:ext cx="3591210" cy="637745"/>
      </dsp:txXfrm>
    </dsp:sp>
    <dsp:sp modelId="{2BD6C58E-FF92-4105-BCA2-84FA9B031229}">
      <dsp:nvSpPr>
        <dsp:cNvPr id="0" name=""/>
        <dsp:cNvSpPr/>
      </dsp:nvSpPr>
      <dsp:spPr>
        <a:xfrm rot="5400000">
          <a:off x="6631035" y="69405"/>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3067828"/>
        <a:ext cx="6479444" cy="510198"/>
      </dsp:txXfrm>
    </dsp:sp>
    <dsp:sp modelId="{E580712A-2787-4141-BD0A-6A25F1A92B32}">
      <dsp:nvSpPr>
        <dsp:cNvPr id="0" name=""/>
        <dsp:cNvSpPr/>
      </dsp:nvSpPr>
      <dsp:spPr>
        <a:xfrm>
          <a:off x="0" y="2969553"/>
          <a:ext cx="3660212" cy="706747"/>
        </a:xfrm>
        <a:prstGeom prst="roundRect">
          <a:avLst/>
        </a:prstGeom>
        <a:solidFill>
          <a:srgbClr val="FEE3A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4501" y="3004054"/>
        <a:ext cx="3591210" cy="637745"/>
      </dsp:txXfrm>
    </dsp:sp>
    <dsp:sp modelId="{83E40F12-2A66-4526-B419-6B580AA50D86}">
      <dsp:nvSpPr>
        <dsp:cNvPr id="0" name=""/>
        <dsp:cNvSpPr/>
      </dsp:nvSpPr>
      <dsp:spPr>
        <a:xfrm rot="5400000">
          <a:off x="6631035" y="811490"/>
          <a:ext cx="565398" cy="65070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rot="-5400000">
        <a:off x="3660212" y="3809913"/>
        <a:ext cx="6479444" cy="510198"/>
      </dsp:txXfrm>
    </dsp:sp>
    <dsp:sp modelId="{01FD49B7-6BEA-4198-9CF7-33AEF40885D3}">
      <dsp:nvSpPr>
        <dsp:cNvPr id="0" name=""/>
        <dsp:cNvSpPr/>
      </dsp:nvSpPr>
      <dsp:spPr>
        <a:xfrm>
          <a:off x="0" y="3711638"/>
          <a:ext cx="3660212" cy="706747"/>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4501" y="3746139"/>
        <a:ext cx="3591210" cy="637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2F2AE-16C8-42CA-BB6D-B69383960A3A}">
      <dsp:nvSpPr>
        <dsp:cNvPr id="0" name=""/>
        <dsp:cNvSpPr/>
      </dsp:nvSpPr>
      <dsp:spPr>
        <a:xfrm>
          <a:off x="225" y="140671"/>
          <a:ext cx="2762249" cy="1939563"/>
        </a:xfrm>
        <a:prstGeom prst="rect">
          <a:avLst/>
        </a:prstGeom>
        <a:solidFill>
          <a:srgbClr val="9FAFBB"/>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25" y="140671"/>
        <a:ext cx="2762249" cy="1939563"/>
      </dsp:txXfrm>
    </dsp:sp>
    <dsp:sp modelId="{F2B5E121-2DC8-4CDE-A3D9-B45BD34FF341}">
      <dsp:nvSpPr>
        <dsp:cNvPr id="0" name=""/>
        <dsp:cNvSpPr/>
      </dsp:nvSpPr>
      <dsp:spPr>
        <a:xfrm>
          <a:off x="3038700" y="140671"/>
          <a:ext cx="2762249" cy="1939563"/>
        </a:xfrm>
        <a:prstGeom prst="rect">
          <a:avLst/>
        </a:prstGeom>
        <a:solidFill>
          <a:srgbClr val="C9DAB3"/>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038700" y="140671"/>
        <a:ext cx="2762249" cy="1939563"/>
      </dsp:txXfrm>
    </dsp:sp>
    <dsp:sp modelId="{A6E0DA02-22AF-4040-AC7E-9D0A33B675D3}">
      <dsp:nvSpPr>
        <dsp:cNvPr id="0" name=""/>
        <dsp:cNvSpPr/>
      </dsp:nvSpPr>
      <dsp:spPr>
        <a:xfrm>
          <a:off x="6077175" y="140671"/>
          <a:ext cx="2762249" cy="1939563"/>
        </a:xfrm>
        <a:prstGeom prst="rect">
          <a:avLst/>
        </a:prstGeom>
        <a:solidFill>
          <a:srgbClr val="FEE3A1"/>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77175" y="140671"/>
        <a:ext cx="2762249" cy="1939563"/>
      </dsp:txXfrm>
    </dsp:sp>
    <dsp:sp modelId="{6310BE9A-DACD-42AE-B329-827D471B5DE3}">
      <dsp:nvSpPr>
        <dsp:cNvPr id="0" name=""/>
        <dsp:cNvSpPr/>
      </dsp:nvSpPr>
      <dsp:spPr>
        <a:xfrm>
          <a:off x="9047809" y="133569"/>
          <a:ext cx="3076124" cy="1977201"/>
        </a:xfrm>
        <a:prstGeom prst="rect">
          <a:avLst/>
        </a:prstGeom>
        <a:solidFill>
          <a:srgbClr val="9FAFBB"/>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047809" y="133569"/>
        <a:ext cx="3076124" cy="1977201"/>
      </dsp:txXfrm>
    </dsp:sp>
    <dsp:sp modelId="{CCA0BB43-9E37-46B9-9581-4ADF90217321}">
      <dsp:nvSpPr>
        <dsp:cNvPr id="0" name=""/>
        <dsp:cNvSpPr/>
      </dsp:nvSpPr>
      <dsp:spPr>
        <a:xfrm>
          <a:off x="1548010" y="2375279"/>
          <a:ext cx="2762249" cy="2021055"/>
        </a:xfrm>
        <a:prstGeom prst="rect">
          <a:avLst/>
        </a:prstGeom>
        <a:solidFill>
          <a:srgbClr val="FEE3A1"/>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548010" y="2375279"/>
        <a:ext cx="2762249" cy="2021055"/>
      </dsp:txXfrm>
    </dsp:sp>
    <dsp:sp modelId="{2E20FCF5-FE7D-4BA0-831F-A901E46E16CA}">
      <dsp:nvSpPr>
        <dsp:cNvPr id="0" name=""/>
        <dsp:cNvSpPr/>
      </dsp:nvSpPr>
      <dsp:spPr>
        <a:xfrm>
          <a:off x="4586485" y="2375279"/>
          <a:ext cx="2762249" cy="2021055"/>
        </a:xfrm>
        <a:prstGeom prst="rect">
          <a:avLst/>
        </a:prstGeom>
        <a:solidFill>
          <a:srgbClr val="9FAFBB"/>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86485" y="2375279"/>
        <a:ext cx="2762249" cy="2021055"/>
      </dsp:txXfrm>
    </dsp:sp>
    <dsp:sp modelId="{1CF08C4A-D868-4570-AE0C-1C4E920F45A1}">
      <dsp:nvSpPr>
        <dsp:cNvPr id="0" name=""/>
        <dsp:cNvSpPr/>
      </dsp:nvSpPr>
      <dsp:spPr>
        <a:xfrm>
          <a:off x="7652251" y="2366611"/>
          <a:ext cx="3019028" cy="2021055"/>
        </a:xfrm>
        <a:prstGeom prst="rect">
          <a:avLst/>
        </a:prstGeom>
        <a:solidFill>
          <a:srgbClr val="C9DAB3"/>
        </a:solidFill>
        <a:ln w="12700" cap="flat" cmpd="sng" algn="ctr">
          <a:solidFill>
            <a:schemeClr val="lt1">
              <a:hueOff val="0"/>
              <a:satOff val="0"/>
              <a:lumOff val="0"/>
              <a:alphaOff val="0"/>
            </a:schemeClr>
          </a:solidFill>
          <a:prstDash val="solid"/>
          <a:miter lim="800000"/>
        </a:ln>
        <a:effectLst>
          <a:outerShdw blurRad="127000" dist="139700" dir="2700000" algn="tl" rotWithShape="0">
            <a:prstClr val="black">
              <a:alpha val="49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652251" y="2366611"/>
        <a:ext cx="3019028" cy="2021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433C-CAAD-4F79-A8D3-245605B6E3B0}">
      <dsp:nvSpPr>
        <dsp:cNvPr id="0" name=""/>
        <dsp:cNvSpPr/>
      </dsp:nvSpPr>
      <dsp:spPr>
        <a:xfrm>
          <a:off x="1574354" y="190390"/>
          <a:ext cx="4067521" cy="1271100"/>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1574354" y="190390"/>
        <a:ext cx="4067521" cy="1271100"/>
      </dsp:txXfrm>
    </dsp:sp>
    <dsp:sp modelId="{7B41AD98-C9D9-4FF6-9593-0C2BA4E13E1A}">
      <dsp:nvSpPr>
        <dsp:cNvPr id="0" name=""/>
        <dsp:cNvSpPr/>
      </dsp:nvSpPr>
      <dsp:spPr>
        <a:xfrm>
          <a:off x="1127079" y="22855"/>
          <a:ext cx="1445538" cy="13025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BF46E0F8-A78B-49A1-8343-2E39D2571E12}">
      <dsp:nvSpPr>
        <dsp:cNvPr id="0" name=""/>
        <dsp:cNvSpPr/>
      </dsp:nvSpPr>
      <dsp:spPr>
        <a:xfrm>
          <a:off x="6547544" y="190390"/>
          <a:ext cx="4067521" cy="1271100"/>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6547544" y="190390"/>
        <a:ext cx="4067521" cy="1271100"/>
      </dsp:txXfrm>
    </dsp:sp>
    <dsp:sp modelId="{F90FBC6B-C8C0-4565-A2BA-869CABEA6664}">
      <dsp:nvSpPr>
        <dsp:cNvPr id="0" name=""/>
        <dsp:cNvSpPr/>
      </dsp:nvSpPr>
      <dsp:spPr>
        <a:xfrm>
          <a:off x="6100091" y="22855"/>
          <a:ext cx="1445538" cy="130251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B0BBB1F-4FFF-469B-98D0-DC15A319C00B}">
      <dsp:nvSpPr>
        <dsp:cNvPr id="0" name=""/>
        <dsp:cNvSpPr/>
      </dsp:nvSpPr>
      <dsp:spPr>
        <a:xfrm>
          <a:off x="1574354" y="1774495"/>
          <a:ext cx="4067521" cy="1271100"/>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1574354" y="1774495"/>
        <a:ext cx="4067521" cy="1271100"/>
      </dsp:txXfrm>
    </dsp:sp>
    <dsp:sp modelId="{A207C536-BB53-4E0C-B64B-F7AB54E1D261}">
      <dsp:nvSpPr>
        <dsp:cNvPr id="0" name=""/>
        <dsp:cNvSpPr/>
      </dsp:nvSpPr>
      <dsp:spPr>
        <a:xfrm>
          <a:off x="1127079" y="1606961"/>
          <a:ext cx="1445538" cy="130251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861A4A7-7A0E-4CE0-99A6-F082F4C93CFC}">
      <dsp:nvSpPr>
        <dsp:cNvPr id="0" name=""/>
        <dsp:cNvSpPr/>
      </dsp:nvSpPr>
      <dsp:spPr>
        <a:xfrm>
          <a:off x="6547544" y="1774495"/>
          <a:ext cx="4067521" cy="1271100"/>
        </a:xfrm>
        <a:prstGeom prst="rect">
          <a:avLst/>
        </a:prstGeom>
        <a:solidFill>
          <a:srgbClr val="9FAFBB"/>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6547544" y="1774495"/>
        <a:ext cx="4067521" cy="1271100"/>
      </dsp:txXfrm>
    </dsp:sp>
    <dsp:sp modelId="{66B9A87B-2421-404A-898A-BFAED6A882F2}">
      <dsp:nvSpPr>
        <dsp:cNvPr id="0" name=""/>
        <dsp:cNvSpPr/>
      </dsp:nvSpPr>
      <dsp:spPr>
        <a:xfrm>
          <a:off x="6100091" y="1606961"/>
          <a:ext cx="1445538" cy="130251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0630FCF5-839F-446D-B941-E548C68EAF6C}">
      <dsp:nvSpPr>
        <dsp:cNvPr id="0" name=""/>
        <dsp:cNvSpPr/>
      </dsp:nvSpPr>
      <dsp:spPr>
        <a:xfrm>
          <a:off x="1574354" y="3358600"/>
          <a:ext cx="4067521" cy="1271100"/>
        </a:xfrm>
        <a:prstGeom prst="rect">
          <a:avLst/>
        </a:prstGeom>
        <a:solidFill>
          <a:srgbClr val="FEE3A1"/>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1574354" y="3358600"/>
        <a:ext cx="4067521" cy="1271100"/>
      </dsp:txXfrm>
    </dsp:sp>
    <dsp:sp modelId="{F46C39C5-7CA9-4527-912F-FC7A2827F9C1}">
      <dsp:nvSpPr>
        <dsp:cNvPr id="0" name=""/>
        <dsp:cNvSpPr/>
      </dsp:nvSpPr>
      <dsp:spPr>
        <a:xfrm>
          <a:off x="1127079" y="3191066"/>
          <a:ext cx="1445538" cy="130251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6000" r="-1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827CF72B-CA43-43CE-8415-BAC6911111C5}">
      <dsp:nvSpPr>
        <dsp:cNvPr id="0" name=""/>
        <dsp:cNvSpPr/>
      </dsp:nvSpPr>
      <dsp:spPr>
        <a:xfrm>
          <a:off x="6547544" y="3358600"/>
          <a:ext cx="4067521" cy="1271100"/>
        </a:xfrm>
        <a:prstGeom prst="rect">
          <a:avLst/>
        </a:prstGeom>
        <a:solidFill>
          <a:srgbClr val="C9DAB3"/>
        </a:solidFill>
        <a:ln w="635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60959" tIns="232410" rIns="232410" bIns="23241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6547544" y="3358600"/>
        <a:ext cx="4067521" cy="1271100"/>
      </dsp:txXfrm>
    </dsp:sp>
    <dsp:sp modelId="{7BB26688-EC91-422F-9BA1-47CCB9A88AD1}">
      <dsp:nvSpPr>
        <dsp:cNvPr id="0" name=""/>
        <dsp:cNvSpPr/>
      </dsp:nvSpPr>
      <dsp:spPr>
        <a:xfrm>
          <a:off x="6100091" y="3191066"/>
          <a:ext cx="1445538" cy="130251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1"/>
          <a:ext cx="4127402" cy="614642"/>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dirty="0"/>
        </a:p>
      </dsp:txBody>
      <dsp:txXfrm>
        <a:off x="30004" y="30005"/>
        <a:ext cx="4067394" cy="554634"/>
      </dsp:txXfrm>
    </dsp:sp>
    <dsp:sp modelId="{A564B689-DADF-49BE-A54D-BE232218D3D6}">
      <dsp:nvSpPr>
        <dsp:cNvPr id="0" name=""/>
        <dsp:cNvSpPr/>
      </dsp:nvSpPr>
      <dsp:spPr>
        <a:xfrm>
          <a:off x="0" y="3171178"/>
          <a:ext cx="4127402" cy="11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45"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171178"/>
        <a:ext cx="4127402" cy="1178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4EDC-1B5D-49E1-9F07-105C619F53C9}">
      <dsp:nvSpPr>
        <dsp:cNvPr id="0" name=""/>
        <dsp:cNvSpPr/>
      </dsp:nvSpPr>
      <dsp:spPr>
        <a:xfrm>
          <a:off x="0" y="1"/>
          <a:ext cx="6529517" cy="614642"/>
        </a:xfrm>
        <a:prstGeom prst="roundRect">
          <a:avLst/>
        </a:prstGeom>
        <a:solidFill>
          <a:srgbClr val="9FAFBB"/>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endParaRPr lang="en-US" sz="6500" kern="1200" dirty="0"/>
        </a:p>
      </dsp:txBody>
      <dsp:txXfrm>
        <a:off x="30004" y="30005"/>
        <a:ext cx="6469509" cy="554634"/>
      </dsp:txXfrm>
    </dsp:sp>
    <dsp:sp modelId="{A564B689-DADF-49BE-A54D-BE232218D3D6}">
      <dsp:nvSpPr>
        <dsp:cNvPr id="0" name=""/>
        <dsp:cNvSpPr/>
      </dsp:nvSpPr>
      <dsp:spPr>
        <a:xfrm>
          <a:off x="0" y="3171178"/>
          <a:ext cx="6529517" cy="117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312"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171178"/>
        <a:ext cx="6529517" cy="11787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A8451-6F14-4205-81E1-3C7F0C9F6E1A}" type="datetimeFigureOut">
              <a:rPr lang="en-US" smtClean="0"/>
              <a:t>7/1/2025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9E12-38F7-4A2D-9D87-6800F1159171}" type="slidenum">
              <a:rPr lang="en-US" smtClean="0"/>
              <a:t>‹#›</a:t>
            </a:fld>
            <a:endParaRPr lang="en-US" dirty="0"/>
          </a:p>
        </p:txBody>
      </p:sp>
    </p:spTree>
    <p:extLst>
      <p:ext uri="{BB962C8B-B14F-4D97-AF65-F5344CB8AC3E}">
        <p14:creationId xmlns:p14="http://schemas.microsoft.com/office/powerpoint/2010/main" val="192301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4EC7D-5F0E-4606-BC11-C0829EA820FA}" type="slidenum">
              <a:rPr lang="en-US" smtClean="0"/>
              <a:t>1</a:t>
            </a:fld>
            <a:endParaRPr lang="en-US" dirty="0"/>
          </a:p>
        </p:txBody>
      </p:sp>
    </p:spTree>
    <p:extLst>
      <p:ext uri="{BB962C8B-B14F-4D97-AF65-F5344CB8AC3E}">
        <p14:creationId xmlns:p14="http://schemas.microsoft.com/office/powerpoint/2010/main" val="349508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4EC7D-5F0E-4606-BC11-C0829EA820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97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dirty="0"/>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Content Placeholder 4"/>
          <p:cNvSpPr>
            <a:spLocks noGrp="1"/>
          </p:cNvSpPr>
          <p:nvPr>
            <p:ph sz="quarter" idx="10"/>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33"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34"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35"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36"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37"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38"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39"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40"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41"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42"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43"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44"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45"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4789F10B-BA55-2C60-413E-B3CE3E77C8C4}"/>
              </a:ext>
            </a:extLst>
          </p:cNvPr>
          <p:cNvSpPr/>
          <p:nvPr userDrawn="1"/>
        </p:nvSpPr>
        <p:spPr>
          <a:xfrm>
            <a:off x="9124950" y="279400"/>
            <a:ext cx="281348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3978981B-A68F-4701-54AF-3DB32564F984}"/>
              </a:ext>
            </a:extLst>
          </p:cNvPr>
          <p:cNvPicPr>
            <a:picLocks noChangeAspect="1"/>
          </p:cNvPicPr>
          <p:nvPr userDrawn="1"/>
        </p:nvPicPr>
        <p:blipFill>
          <a:blip r:embed="rId4"/>
          <a:stretch>
            <a:fillRect/>
          </a:stretch>
        </p:blipFill>
        <p:spPr>
          <a:xfrm>
            <a:off x="7858125" y="424326"/>
            <a:ext cx="3921344" cy="731373"/>
          </a:xfrm>
          <a:prstGeom prst="rect">
            <a:avLst/>
          </a:prstGeom>
        </p:spPr>
      </p:pic>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dirty="0"/>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a:stretch>
            <a:fillRect/>
          </a:stretch>
        </p:blipFill>
        <p:spPr>
          <a:xfrm>
            <a:off x="0" y="0"/>
            <a:ext cx="12192000" cy="1181644"/>
          </a:xfrm>
          <a:prstGeom prst="rect">
            <a:avLst/>
          </a:prstGeom>
        </p:spPr>
      </p:pic>
      <p:sp>
        <p:nvSpPr>
          <p:cNvPr id="33"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4"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5"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6"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print"/>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print"/>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print"/>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print"/>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print"/>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print"/>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8" cstate="print"/>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print"/>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print"/>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8" cstate="print"/>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9"/>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
        <p:nvSpPr>
          <p:cNvPr id="115" name="Content Placeholder 20"/>
          <p:cNvSpPr>
            <a:spLocks noGrp="1"/>
          </p:cNvSpPr>
          <p:nvPr>
            <p:ph sz="quarter" idx="24" hasCustomPrompt="1"/>
          </p:nvPr>
        </p:nvSpPr>
        <p:spPr>
          <a:xfrm>
            <a:off x="12509500" y="-593725"/>
            <a:ext cx="2565400" cy="377825"/>
          </a:xfrm>
          <a:prstGeom prst="rect">
            <a:avLst/>
          </a:prstGeom>
        </p:spPr>
        <p:txBody>
          <a:bodyPr/>
          <a:lstStyle>
            <a:lvl1pPr marL="0" indent="0">
              <a:buNone/>
              <a:defRPr/>
            </a:lvl1pPr>
          </a:lstStyle>
          <a:p>
            <a:pPr lvl="0"/>
            <a:r>
              <a:rPr lang="en-US" dirty="0"/>
              <a:t>Text</a:t>
            </a:r>
          </a:p>
        </p:txBody>
      </p:sp>
      <p:sp>
        <p:nvSpPr>
          <p:cNvPr id="116" name="Content Placeholder 20"/>
          <p:cNvSpPr>
            <a:spLocks noGrp="1"/>
          </p:cNvSpPr>
          <p:nvPr>
            <p:ph sz="quarter" idx="25" hasCustomPrompt="1"/>
          </p:nvPr>
        </p:nvSpPr>
        <p:spPr>
          <a:xfrm>
            <a:off x="12547600" y="-98425"/>
            <a:ext cx="2565400" cy="377825"/>
          </a:xfrm>
          <a:prstGeom prst="rect">
            <a:avLst/>
          </a:prstGeom>
        </p:spPr>
        <p:txBody>
          <a:bodyPr/>
          <a:lstStyle>
            <a:lvl1pPr marL="0" indent="0">
              <a:buNone/>
              <a:defRPr/>
            </a:lvl1pPr>
          </a:lstStyle>
          <a:p>
            <a:pPr lvl="0"/>
            <a:r>
              <a:rPr lang="en-US" dirty="0"/>
              <a:t>Text</a:t>
            </a:r>
          </a:p>
        </p:txBody>
      </p:sp>
      <p:sp>
        <p:nvSpPr>
          <p:cNvPr id="117" name="Content Placeholder 20"/>
          <p:cNvSpPr>
            <a:spLocks noGrp="1"/>
          </p:cNvSpPr>
          <p:nvPr>
            <p:ph sz="quarter" idx="26" hasCustomPrompt="1"/>
          </p:nvPr>
        </p:nvSpPr>
        <p:spPr>
          <a:xfrm>
            <a:off x="12547600" y="434975"/>
            <a:ext cx="2565400" cy="377825"/>
          </a:xfrm>
          <a:prstGeom prst="rect">
            <a:avLst/>
          </a:prstGeom>
        </p:spPr>
        <p:txBody>
          <a:bodyPr/>
          <a:lstStyle>
            <a:lvl1pPr marL="0" indent="0">
              <a:buNone/>
              <a:defRPr/>
            </a:lvl1pPr>
          </a:lstStyle>
          <a:p>
            <a:pPr lvl="0"/>
            <a:r>
              <a:rPr lang="en-US" dirty="0"/>
              <a:t>Text</a:t>
            </a:r>
          </a:p>
        </p:txBody>
      </p:sp>
      <p:sp>
        <p:nvSpPr>
          <p:cNvPr id="118" name="Content Placeholder 20"/>
          <p:cNvSpPr>
            <a:spLocks noGrp="1"/>
          </p:cNvSpPr>
          <p:nvPr>
            <p:ph sz="quarter" idx="27" hasCustomPrompt="1"/>
          </p:nvPr>
        </p:nvSpPr>
        <p:spPr>
          <a:xfrm>
            <a:off x="12547600" y="933450"/>
            <a:ext cx="2565400" cy="377825"/>
          </a:xfrm>
          <a:prstGeom prst="rect">
            <a:avLst/>
          </a:prstGeom>
        </p:spPr>
        <p:txBody>
          <a:bodyPr/>
          <a:lstStyle>
            <a:lvl1pPr marL="0" indent="0">
              <a:buNone/>
              <a:defRPr/>
            </a:lvl1pPr>
          </a:lstStyle>
          <a:p>
            <a:pPr lvl="0"/>
            <a:r>
              <a:rPr lang="en-US" dirty="0"/>
              <a:t>Text</a:t>
            </a:r>
          </a:p>
        </p:txBody>
      </p:sp>
      <p:sp>
        <p:nvSpPr>
          <p:cNvPr id="119" name="Content Placeholder 20"/>
          <p:cNvSpPr>
            <a:spLocks noGrp="1"/>
          </p:cNvSpPr>
          <p:nvPr>
            <p:ph sz="quarter" idx="28" hasCustomPrompt="1"/>
          </p:nvPr>
        </p:nvSpPr>
        <p:spPr>
          <a:xfrm>
            <a:off x="12547600" y="1460500"/>
            <a:ext cx="2565400" cy="377825"/>
          </a:xfrm>
          <a:prstGeom prst="rect">
            <a:avLst/>
          </a:prstGeom>
        </p:spPr>
        <p:txBody>
          <a:bodyPr/>
          <a:lstStyle>
            <a:lvl1pPr marL="0" indent="0">
              <a:buNone/>
              <a:defRPr/>
            </a:lvl1pPr>
          </a:lstStyle>
          <a:p>
            <a:pPr lvl="0"/>
            <a:r>
              <a:rPr lang="en-US" dirty="0"/>
              <a:t>Text</a:t>
            </a:r>
          </a:p>
        </p:txBody>
      </p:sp>
      <p:sp>
        <p:nvSpPr>
          <p:cNvPr id="120" name="Content Placeholder 20"/>
          <p:cNvSpPr>
            <a:spLocks noGrp="1"/>
          </p:cNvSpPr>
          <p:nvPr>
            <p:ph sz="quarter" idx="29" hasCustomPrompt="1"/>
          </p:nvPr>
        </p:nvSpPr>
        <p:spPr>
          <a:xfrm>
            <a:off x="12547600" y="1987550"/>
            <a:ext cx="2565400" cy="377825"/>
          </a:xfrm>
          <a:prstGeom prst="rect">
            <a:avLst/>
          </a:prstGeom>
        </p:spPr>
        <p:txBody>
          <a:bodyPr/>
          <a:lstStyle>
            <a:lvl1pPr marL="0" indent="0">
              <a:buNone/>
              <a:defRPr/>
            </a:lvl1pPr>
          </a:lstStyle>
          <a:p>
            <a:pPr lvl="0"/>
            <a:r>
              <a:rPr lang="en-US" dirty="0"/>
              <a:t>Text</a:t>
            </a:r>
          </a:p>
        </p:txBody>
      </p:sp>
      <p:sp>
        <p:nvSpPr>
          <p:cNvPr id="121" name="Content Placeholder 20"/>
          <p:cNvSpPr>
            <a:spLocks noGrp="1"/>
          </p:cNvSpPr>
          <p:nvPr>
            <p:ph sz="quarter" idx="30" hasCustomPrompt="1"/>
          </p:nvPr>
        </p:nvSpPr>
        <p:spPr>
          <a:xfrm>
            <a:off x="12547600" y="2514600"/>
            <a:ext cx="2565400" cy="377825"/>
          </a:xfrm>
          <a:prstGeom prst="rect">
            <a:avLst/>
          </a:prstGeom>
        </p:spPr>
        <p:txBody>
          <a:bodyPr/>
          <a:lstStyle>
            <a:lvl1pPr marL="0" indent="0">
              <a:buNone/>
              <a:defRPr/>
            </a:lvl1pPr>
          </a:lstStyle>
          <a:p>
            <a:pPr lvl="0"/>
            <a:r>
              <a:rPr lang="en-US" dirty="0"/>
              <a:t>Text</a:t>
            </a:r>
          </a:p>
        </p:txBody>
      </p:sp>
      <p:sp>
        <p:nvSpPr>
          <p:cNvPr id="122" name="Content Placeholder 20"/>
          <p:cNvSpPr>
            <a:spLocks noGrp="1"/>
          </p:cNvSpPr>
          <p:nvPr>
            <p:ph sz="quarter" idx="31" hasCustomPrompt="1"/>
          </p:nvPr>
        </p:nvSpPr>
        <p:spPr>
          <a:xfrm>
            <a:off x="12509500" y="3054350"/>
            <a:ext cx="2565400" cy="377825"/>
          </a:xfrm>
          <a:prstGeom prst="rect">
            <a:avLst/>
          </a:prstGeom>
        </p:spPr>
        <p:txBody>
          <a:bodyPr/>
          <a:lstStyle>
            <a:lvl1pPr marL="0" indent="0">
              <a:buNone/>
              <a:defRPr/>
            </a:lvl1pPr>
          </a:lstStyle>
          <a:p>
            <a:pPr lvl="0"/>
            <a:r>
              <a:rPr lang="en-US" dirty="0"/>
              <a:t>Text</a:t>
            </a:r>
          </a:p>
        </p:txBody>
      </p:sp>
      <p:sp>
        <p:nvSpPr>
          <p:cNvPr id="123" name="Content Placeholder 20"/>
          <p:cNvSpPr>
            <a:spLocks noGrp="1"/>
          </p:cNvSpPr>
          <p:nvPr>
            <p:ph sz="quarter" idx="32" hasCustomPrompt="1"/>
          </p:nvPr>
        </p:nvSpPr>
        <p:spPr>
          <a:xfrm>
            <a:off x="12547600" y="3549650"/>
            <a:ext cx="2565400" cy="377825"/>
          </a:xfrm>
          <a:prstGeom prst="rect">
            <a:avLst/>
          </a:prstGeom>
        </p:spPr>
        <p:txBody>
          <a:bodyPr/>
          <a:lstStyle>
            <a:lvl1pPr marL="0" indent="0">
              <a:buNone/>
              <a:defRPr/>
            </a:lvl1pPr>
          </a:lstStyle>
          <a:p>
            <a:pPr lvl="0"/>
            <a:r>
              <a:rPr lang="en-US" dirty="0"/>
              <a:t>Text</a:t>
            </a:r>
          </a:p>
        </p:txBody>
      </p:sp>
      <p:sp>
        <p:nvSpPr>
          <p:cNvPr id="124" name="Content Placeholder 20"/>
          <p:cNvSpPr>
            <a:spLocks noGrp="1"/>
          </p:cNvSpPr>
          <p:nvPr>
            <p:ph sz="quarter" idx="33" hasCustomPrompt="1"/>
          </p:nvPr>
        </p:nvSpPr>
        <p:spPr>
          <a:xfrm>
            <a:off x="12547600" y="4083050"/>
            <a:ext cx="2565400" cy="377825"/>
          </a:xfrm>
          <a:prstGeom prst="rect">
            <a:avLst/>
          </a:prstGeom>
        </p:spPr>
        <p:txBody>
          <a:bodyPr/>
          <a:lstStyle>
            <a:lvl1pPr marL="0" indent="0">
              <a:buNone/>
              <a:defRPr/>
            </a:lvl1pPr>
          </a:lstStyle>
          <a:p>
            <a:pPr lvl="0"/>
            <a:r>
              <a:rPr lang="en-US" dirty="0"/>
              <a:t>Text</a:t>
            </a:r>
          </a:p>
        </p:txBody>
      </p:sp>
      <p:sp>
        <p:nvSpPr>
          <p:cNvPr id="125" name="Content Placeholder 20"/>
          <p:cNvSpPr>
            <a:spLocks noGrp="1"/>
          </p:cNvSpPr>
          <p:nvPr>
            <p:ph sz="quarter" idx="34" hasCustomPrompt="1"/>
          </p:nvPr>
        </p:nvSpPr>
        <p:spPr>
          <a:xfrm>
            <a:off x="12547600" y="4581525"/>
            <a:ext cx="2565400" cy="377825"/>
          </a:xfrm>
          <a:prstGeom prst="rect">
            <a:avLst/>
          </a:prstGeom>
        </p:spPr>
        <p:txBody>
          <a:bodyPr/>
          <a:lstStyle>
            <a:lvl1pPr marL="0" indent="0">
              <a:buNone/>
              <a:defRPr/>
            </a:lvl1pPr>
          </a:lstStyle>
          <a:p>
            <a:pPr lvl="0"/>
            <a:r>
              <a:rPr lang="en-US" dirty="0"/>
              <a:t>Text</a:t>
            </a:r>
          </a:p>
        </p:txBody>
      </p:sp>
      <p:sp>
        <p:nvSpPr>
          <p:cNvPr id="126" name="Content Placeholder 20"/>
          <p:cNvSpPr>
            <a:spLocks noGrp="1"/>
          </p:cNvSpPr>
          <p:nvPr>
            <p:ph sz="quarter" idx="35" hasCustomPrompt="1"/>
          </p:nvPr>
        </p:nvSpPr>
        <p:spPr>
          <a:xfrm>
            <a:off x="12547600" y="5108575"/>
            <a:ext cx="2565400" cy="377825"/>
          </a:xfrm>
          <a:prstGeom prst="rect">
            <a:avLst/>
          </a:prstGeom>
        </p:spPr>
        <p:txBody>
          <a:bodyPr/>
          <a:lstStyle>
            <a:lvl1pPr marL="0" indent="0">
              <a:buNone/>
              <a:defRPr/>
            </a:lvl1pPr>
          </a:lstStyle>
          <a:p>
            <a:pPr lvl="0"/>
            <a:r>
              <a:rPr lang="en-US" dirty="0"/>
              <a:t>Text</a:t>
            </a:r>
          </a:p>
        </p:txBody>
      </p:sp>
      <p:sp>
        <p:nvSpPr>
          <p:cNvPr id="127" name="Content Placeholder 20"/>
          <p:cNvSpPr>
            <a:spLocks noGrp="1"/>
          </p:cNvSpPr>
          <p:nvPr>
            <p:ph sz="quarter" idx="36" hasCustomPrompt="1"/>
          </p:nvPr>
        </p:nvSpPr>
        <p:spPr>
          <a:xfrm>
            <a:off x="12547600" y="5635625"/>
            <a:ext cx="2565400" cy="377825"/>
          </a:xfrm>
          <a:prstGeom prst="rect">
            <a:avLst/>
          </a:prstGeom>
        </p:spPr>
        <p:txBody>
          <a:bodyPr/>
          <a:lstStyle>
            <a:lvl1pPr marL="0" indent="0">
              <a:buNone/>
              <a:defRPr/>
            </a:lvl1pPr>
          </a:lstStyle>
          <a:p>
            <a:pPr lvl="0"/>
            <a:r>
              <a:rPr lang="en-US" dirty="0"/>
              <a:t>Text</a:t>
            </a:r>
          </a:p>
        </p:txBody>
      </p:sp>
      <p:sp>
        <p:nvSpPr>
          <p:cNvPr id="128" name="Content Placeholder 20"/>
          <p:cNvSpPr>
            <a:spLocks noGrp="1"/>
          </p:cNvSpPr>
          <p:nvPr>
            <p:ph sz="quarter" idx="37" hasCustomPrompt="1"/>
          </p:nvPr>
        </p:nvSpPr>
        <p:spPr>
          <a:xfrm>
            <a:off x="12547600" y="6162675"/>
            <a:ext cx="2565400" cy="377825"/>
          </a:xfrm>
          <a:prstGeom prst="rect">
            <a:avLst/>
          </a:prstGeom>
        </p:spPr>
        <p:txBody>
          <a:bodyPr/>
          <a:lstStyle>
            <a:lvl1pPr marL="0" indent="0">
              <a:buNone/>
              <a:defRPr/>
            </a:lvl1pPr>
          </a:lstStyle>
          <a:p>
            <a:pPr lvl="0"/>
            <a:r>
              <a:rPr lang="en-US" dirty="0"/>
              <a:t>Text</a:t>
            </a:r>
          </a:p>
        </p:txBody>
      </p:sp>
      <p:sp>
        <p:nvSpPr>
          <p:cNvPr id="129" name="Content Placeholder 4"/>
          <p:cNvSpPr>
            <a:spLocks noGrp="1"/>
          </p:cNvSpPr>
          <p:nvPr>
            <p:ph sz="quarter" idx="38"/>
          </p:nvPr>
        </p:nvSpPr>
        <p:spPr>
          <a:xfrm>
            <a:off x="-3517900" y="127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0" name="Content Placeholder 4"/>
          <p:cNvSpPr>
            <a:spLocks noGrp="1"/>
          </p:cNvSpPr>
          <p:nvPr>
            <p:ph sz="quarter" idx="11"/>
          </p:nvPr>
        </p:nvSpPr>
        <p:spPr>
          <a:xfrm>
            <a:off x="-3365500" y="279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1" name="Content Placeholder 4"/>
          <p:cNvSpPr>
            <a:spLocks noGrp="1"/>
          </p:cNvSpPr>
          <p:nvPr>
            <p:ph sz="quarter" idx="12"/>
          </p:nvPr>
        </p:nvSpPr>
        <p:spPr>
          <a:xfrm>
            <a:off x="-3213100" y="431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 name="Content Placeholder 4"/>
          <p:cNvSpPr>
            <a:spLocks noGrp="1"/>
          </p:cNvSpPr>
          <p:nvPr>
            <p:ph sz="quarter" idx="13"/>
          </p:nvPr>
        </p:nvSpPr>
        <p:spPr>
          <a:xfrm>
            <a:off x="-3060700" y="584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3" name="Content Placeholder 4"/>
          <p:cNvSpPr>
            <a:spLocks noGrp="1"/>
          </p:cNvSpPr>
          <p:nvPr>
            <p:ph sz="quarter" idx="14"/>
          </p:nvPr>
        </p:nvSpPr>
        <p:spPr>
          <a:xfrm>
            <a:off x="-2908300" y="7366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4" name="Content Placeholder 4"/>
          <p:cNvSpPr>
            <a:spLocks noGrp="1"/>
          </p:cNvSpPr>
          <p:nvPr>
            <p:ph sz="quarter" idx="15"/>
          </p:nvPr>
        </p:nvSpPr>
        <p:spPr>
          <a:xfrm>
            <a:off x="-2755900" y="8890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5" name="Content Placeholder 4"/>
          <p:cNvSpPr>
            <a:spLocks noGrp="1"/>
          </p:cNvSpPr>
          <p:nvPr>
            <p:ph sz="quarter" idx="16"/>
          </p:nvPr>
        </p:nvSpPr>
        <p:spPr>
          <a:xfrm>
            <a:off x="-2603500" y="10414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6" name="Content Placeholder 4"/>
          <p:cNvSpPr>
            <a:spLocks noGrp="1"/>
          </p:cNvSpPr>
          <p:nvPr>
            <p:ph sz="quarter" idx="17"/>
          </p:nvPr>
        </p:nvSpPr>
        <p:spPr>
          <a:xfrm>
            <a:off x="-2451100" y="1193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7" name="Content Placeholder 4"/>
          <p:cNvSpPr>
            <a:spLocks noGrp="1"/>
          </p:cNvSpPr>
          <p:nvPr>
            <p:ph sz="quarter" idx="18"/>
          </p:nvPr>
        </p:nvSpPr>
        <p:spPr>
          <a:xfrm>
            <a:off x="-3105150" y="35496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 name="Content Placeholder 4"/>
          <p:cNvSpPr>
            <a:spLocks noGrp="1"/>
          </p:cNvSpPr>
          <p:nvPr>
            <p:ph sz="quarter" idx="19"/>
          </p:nvPr>
        </p:nvSpPr>
        <p:spPr>
          <a:xfrm>
            <a:off x="-3060700" y="48768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9" name="Content Placeholder 4"/>
          <p:cNvSpPr>
            <a:spLocks noGrp="1"/>
          </p:cNvSpPr>
          <p:nvPr>
            <p:ph sz="quarter" idx="20"/>
          </p:nvPr>
        </p:nvSpPr>
        <p:spPr>
          <a:xfrm>
            <a:off x="-2908300" y="502920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0" name="Content Placeholder 4"/>
          <p:cNvSpPr>
            <a:spLocks noGrp="1"/>
          </p:cNvSpPr>
          <p:nvPr>
            <p:ph sz="quarter" idx="21"/>
          </p:nvPr>
        </p:nvSpPr>
        <p:spPr>
          <a:xfrm>
            <a:off x="-3213100" y="38925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1" name="Content Placeholder 4"/>
          <p:cNvSpPr>
            <a:spLocks noGrp="1"/>
          </p:cNvSpPr>
          <p:nvPr>
            <p:ph sz="quarter" idx="22"/>
          </p:nvPr>
        </p:nvSpPr>
        <p:spPr>
          <a:xfrm>
            <a:off x="-3060700" y="40449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2" name="Content Placeholder 4"/>
          <p:cNvSpPr>
            <a:spLocks noGrp="1"/>
          </p:cNvSpPr>
          <p:nvPr>
            <p:ph sz="quarter" idx="23"/>
          </p:nvPr>
        </p:nvSpPr>
        <p:spPr>
          <a:xfrm>
            <a:off x="-2908300" y="4197350"/>
            <a:ext cx="1879600" cy="533400"/>
          </a:xfrm>
          <a:prstGeom prst="rect">
            <a:avLst/>
          </a:prstGeo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207AC710-9E72-8BF5-F344-6A3008A16BC7}"/>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51F61029-0B12-19D3-3E6B-531EABFD3DB2}"/>
              </a:ext>
            </a:extLst>
          </p:cNvPr>
          <p:cNvPicPr>
            <a:picLocks noChangeAspect="1"/>
          </p:cNvPicPr>
          <p:nvPr userDrawn="1"/>
        </p:nvPicPr>
        <p:blipFill>
          <a:blip r:embed="rId10"/>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1"/>
            <a:r>
              <a:rPr lang="en-US" dirty="0"/>
              <a:t>Second level</a:t>
            </a:r>
          </a:p>
        </p:txBody>
      </p:sp>
      <p:sp>
        <p:nvSpPr>
          <p:cNvPr id="5"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6" name="Text Placeholder 5"/>
          <p:cNvSpPr>
            <a:spLocks noGrp="1"/>
          </p:cNvSpPr>
          <p:nvPr>
            <p:ph type="body" sz="quarter" idx="31"/>
          </p:nvPr>
        </p:nvSpPr>
        <p:spPr>
          <a:xfrm>
            <a:off x="15220950" y="-1580072"/>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5"/>
          <p:cNvSpPr>
            <a:spLocks noGrp="1"/>
          </p:cNvSpPr>
          <p:nvPr>
            <p:ph type="body" sz="quarter" idx="32"/>
          </p:nvPr>
        </p:nvSpPr>
        <p:spPr>
          <a:xfrm>
            <a:off x="15220950" y="-630237"/>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5"/>
          <p:cNvSpPr>
            <a:spLocks noGrp="1"/>
          </p:cNvSpPr>
          <p:nvPr>
            <p:ph type="body" sz="quarter" idx="33"/>
          </p:nvPr>
        </p:nvSpPr>
        <p:spPr>
          <a:xfrm>
            <a:off x="14668500" y="1158128"/>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5"/>
          <p:cNvSpPr>
            <a:spLocks noGrp="1"/>
          </p:cNvSpPr>
          <p:nvPr>
            <p:ph type="body" sz="quarter" idx="34"/>
          </p:nvPr>
        </p:nvSpPr>
        <p:spPr>
          <a:xfrm>
            <a:off x="14954250" y="2616428"/>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5"/>
          <p:cNvSpPr>
            <a:spLocks noGrp="1"/>
          </p:cNvSpPr>
          <p:nvPr>
            <p:ph type="body" sz="quarter" idx="35"/>
          </p:nvPr>
        </p:nvSpPr>
        <p:spPr>
          <a:xfrm>
            <a:off x="15049500" y="174625"/>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5"/>
          <p:cNvSpPr>
            <a:spLocks noGrp="1"/>
          </p:cNvSpPr>
          <p:nvPr>
            <p:ph type="body" sz="quarter" idx="36"/>
          </p:nvPr>
        </p:nvSpPr>
        <p:spPr>
          <a:xfrm>
            <a:off x="14973300" y="3685097"/>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5"/>
          <p:cNvSpPr>
            <a:spLocks noGrp="1"/>
          </p:cNvSpPr>
          <p:nvPr>
            <p:ph type="body" sz="quarter" idx="37"/>
          </p:nvPr>
        </p:nvSpPr>
        <p:spPr>
          <a:xfrm>
            <a:off x="15049500" y="4571536"/>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5"/>
          <p:cNvSpPr>
            <a:spLocks noGrp="1"/>
          </p:cNvSpPr>
          <p:nvPr>
            <p:ph type="body" sz="quarter" idx="38"/>
          </p:nvPr>
        </p:nvSpPr>
        <p:spPr>
          <a:xfrm>
            <a:off x="15011400" y="6719651"/>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5"/>
          <p:cNvSpPr>
            <a:spLocks noGrp="1"/>
          </p:cNvSpPr>
          <p:nvPr>
            <p:ph type="body" sz="quarter" idx="39"/>
          </p:nvPr>
        </p:nvSpPr>
        <p:spPr>
          <a:xfrm>
            <a:off x="15049500" y="5469087"/>
            <a:ext cx="2857500" cy="58737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40"/>
          </p:nvPr>
        </p:nvSpPr>
        <p:spPr>
          <a:xfrm>
            <a:off x="152400" y="7437438"/>
            <a:ext cx="3657600" cy="10779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41"/>
          </p:nvPr>
        </p:nvSpPr>
        <p:spPr>
          <a:xfrm>
            <a:off x="4286250" y="7437438"/>
            <a:ext cx="3105150" cy="10779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42"/>
          </p:nvPr>
        </p:nvSpPr>
        <p:spPr>
          <a:xfrm>
            <a:off x="8134350" y="7437438"/>
            <a:ext cx="3886200" cy="10779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43"/>
          </p:nvPr>
        </p:nvSpPr>
        <p:spPr>
          <a:xfrm>
            <a:off x="0" y="9677400"/>
            <a:ext cx="3600450" cy="1066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p:cNvSpPr>
            <a:spLocks noGrp="1"/>
          </p:cNvSpPr>
          <p:nvPr>
            <p:ph type="body" sz="quarter" idx="44"/>
          </p:nvPr>
        </p:nvSpPr>
        <p:spPr>
          <a:xfrm>
            <a:off x="4286250" y="9677400"/>
            <a:ext cx="4248150" cy="1066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p:cNvSpPr>
            <a:spLocks noGrp="1"/>
          </p:cNvSpPr>
          <p:nvPr>
            <p:ph type="body" sz="quarter" idx="45"/>
          </p:nvPr>
        </p:nvSpPr>
        <p:spPr>
          <a:xfrm>
            <a:off x="9163050" y="9677400"/>
            <a:ext cx="4070350" cy="152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57AB5D7-BB00-BBDC-C41C-5F2E866CCEAC}"/>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10;&#10;AI-generated content may be incorrect.">
            <a:extLst>
              <a:ext uri="{FF2B5EF4-FFF2-40B4-BE49-F238E27FC236}">
                <a16:creationId xmlns:a16="http://schemas.microsoft.com/office/drawing/2014/main" id="{EA35E254-86B3-F9E1-AC2E-282E95E381C5}"/>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p>
          <a:p>
            <a:pPr lvl="0"/>
            <a:endParaRPr lang="en-US" dirty="0"/>
          </a:p>
          <a:p>
            <a:pPr lvl="0"/>
            <a:endParaRPr lang="en-US" b="0" dirty="0">
              <a:solidFill>
                <a:schemeClr val="accent1"/>
              </a:solidFill>
            </a:endParaRPr>
          </a:p>
          <a:p>
            <a:pPr lvl="0"/>
            <a:endParaRPr lang="en-US" dirty="0"/>
          </a:p>
          <a:p>
            <a:pPr lvl="1"/>
            <a:endParaRPr lang="en-US" dirty="0"/>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0" name="Text Placeholder 4"/>
          <p:cNvSpPr>
            <a:spLocks noGrp="1"/>
          </p:cNvSpPr>
          <p:nvPr>
            <p:ph type="body" sz="quarter" idx="38"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ED8E4642-0092-9EF7-A055-18AA0A4AA266}"/>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E89A5714-ED76-6FD1-7F10-410251281AE4}"/>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Click to add slide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stem:</a:t>
            </a:r>
            <a:endParaRPr lang="en-US" b="0" dirty="0">
              <a:solidFill>
                <a:schemeClr val="accent1"/>
              </a:solidFill>
            </a:endParaRPr>
          </a:p>
          <a:p>
            <a:pPr lvl="0"/>
            <a:endParaRPr lang="en-US" dirty="0"/>
          </a:p>
        </p:txBody>
      </p:sp>
      <p:sp>
        <p:nvSpPr>
          <p:cNvPr id="42"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7"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8"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9"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60"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61"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C8F43E80-2B97-5B7A-59BF-B470C5308B09}"/>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AI-generated content may be incorrect.">
            <a:extLst>
              <a:ext uri="{FF2B5EF4-FFF2-40B4-BE49-F238E27FC236}">
                <a16:creationId xmlns:a16="http://schemas.microsoft.com/office/drawing/2014/main" id="{F5B5FB87-FB43-A76B-7F00-B1B77E023E7B}"/>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dirty="0"/>
              <a:t>Activity: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marL="0" indent="0" algn="l">
              <a:buNone/>
              <a:defRPr sz="1200" b="1" i="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z="1800" smtClean="0"/>
              <a:t>‹#›</a:t>
            </a:fld>
            <a:endParaRPr lang="en-US" sz="1800"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37" name="Text Placeholder 4"/>
          <p:cNvSpPr>
            <a:spLocks noGrp="1"/>
          </p:cNvSpPr>
          <p:nvPr>
            <p:ph type="body" sz="quarter" idx="12"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6" name="Text Placeholder 4"/>
          <p:cNvSpPr>
            <a:spLocks noGrp="1"/>
          </p:cNvSpPr>
          <p:nvPr>
            <p:ph type="body" sz="quarter" idx="31"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
        <p:nvSpPr>
          <p:cNvPr id="4" name="Rectangle 3">
            <a:extLst>
              <a:ext uri="{FF2B5EF4-FFF2-40B4-BE49-F238E27FC236}">
                <a16:creationId xmlns:a16="http://schemas.microsoft.com/office/drawing/2014/main" id="{9050F726-3F0E-61EF-6CDF-CC2567E4BC5C}"/>
              </a:ext>
            </a:extLst>
          </p:cNvPr>
          <p:cNvSpPr/>
          <p:nvPr userDrawn="1"/>
        </p:nvSpPr>
        <p:spPr>
          <a:xfrm>
            <a:off x="196850" y="6013450"/>
            <a:ext cx="2308445" cy="6352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AI-generated content may be incorrect.">
            <a:extLst>
              <a:ext uri="{FF2B5EF4-FFF2-40B4-BE49-F238E27FC236}">
                <a16:creationId xmlns:a16="http://schemas.microsoft.com/office/drawing/2014/main" id="{99B8D08B-1FC6-76D1-A4EA-ABADDFF2DD7F}"/>
              </a:ext>
            </a:extLst>
          </p:cNvPr>
          <p:cNvPicPr>
            <a:picLocks noChangeAspect="1"/>
          </p:cNvPicPr>
          <p:nvPr userDrawn="1"/>
        </p:nvPicPr>
        <p:blipFill>
          <a:blip r:embed="rId4"/>
          <a:stretch>
            <a:fillRect/>
          </a:stretch>
        </p:blipFill>
        <p:spPr>
          <a:xfrm>
            <a:off x="196850" y="6097486"/>
            <a:ext cx="2346545" cy="437656"/>
          </a:xfrm>
          <a:prstGeom prst="rect">
            <a:avLst/>
          </a:prstGeom>
        </p:spPr>
      </p:pic>
    </p:spTree>
    <p:custDataLst>
      <p:tags r:id="rId1"/>
    </p:custDataLst>
    <p:extLst>
      <p:ext uri="{BB962C8B-B14F-4D97-AF65-F5344CB8AC3E}">
        <p14:creationId xmlns:p14="http://schemas.microsoft.com/office/powerpoint/2010/main" val="19246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teracy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420624"/>
          </a:xfrm>
          <a:prstGeom prst="rect">
            <a:avLst/>
          </a:prstGeom>
        </p:spPr>
      </p:pic>
      <p:sp>
        <p:nvSpPr>
          <p:cNvPr id="4" name="Title 1"/>
          <p:cNvSpPr>
            <a:spLocks noGrp="1"/>
          </p:cNvSpPr>
          <p:nvPr>
            <p:ph type="title"/>
          </p:nvPr>
        </p:nvSpPr>
        <p:spPr>
          <a:xfrm>
            <a:off x="609600" y="274638"/>
            <a:ext cx="10972800" cy="1143000"/>
          </a:xfrm>
        </p:spPr>
        <p:txBody>
          <a:bodyPr/>
          <a:lstStyle/>
          <a:p>
            <a:r>
              <a:rPr lang="en-US"/>
              <a:t>Click to edit Master title style</a:t>
            </a:r>
          </a:p>
        </p:txBody>
      </p:sp>
      <p:sp>
        <p:nvSpPr>
          <p:cNvPr id="5" name="Text Placeholder 4"/>
          <p:cNvSpPr>
            <a:spLocks noGrp="1"/>
          </p:cNvSpPr>
          <p:nvPr>
            <p:ph type="body" sz="quarter" idx="10"/>
          </p:nvPr>
        </p:nvSpPr>
        <p:spPr>
          <a:xfrm>
            <a:off x="639483" y="1869140"/>
            <a:ext cx="3556000" cy="41201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000"/>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lang="en-US" dirty="0"/>
              <a:t>Click to edit Master text styles</a:t>
            </a:r>
          </a:p>
          <a:p>
            <a:pPr lvl="0"/>
            <a:endParaRPr lang="en-US" dirty="0"/>
          </a:p>
        </p:txBody>
      </p:sp>
      <p:sp>
        <p:nvSpPr>
          <p:cNvPr id="6" name="Slide Number Placeholder 5"/>
          <p:cNvSpPr txBox="1">
            <a:spLocks/>
          </p:cNvSpPr>
          <p:nvPr userDrawn="1"/>
        </p:nvSpPr>
        <p:spPr>
          <a:xfrm>
            <a:off x="9302496" y="6111876"/>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663E980-01E2-4D0E-BC99-6ABEDAA200DA}" type="slidenum">
              <a:rPr lang="en-US" sz="1800" smtClean="0">
                <a:solidFill>
                  <a:schemeClr val="tx1"/>
                </a:solidFill>
              </a:rPr>
              <a:pPr algn="r"/>
              <a:t>‹#›</a:t>
            </a:fld>
            <a:endParaRPr lang="en-US" sz="1800" dirty="0">
              <a:solidFill>
                <a:schemeClr val="tx1"/>
              </a:solidFill>
            </a:endParaRPr>
          </a:p>
        </p:txBody>
      </p:sp>
      <p:sp>
        <p:nvSpPr>
          <p:cNvPr id="36" name="Text Placeholder 4"/>
          <p:cNvSpPr>
            <a:spLocks noGrp="1"/>
          </p:cNvSpPr>
          <p:nvPr>
            <p:ph type="body" sz="quarter" idx="11" hasCustomPrompt="1"/>
          </p:nvPr>
        </p:nvSpPr>
        <p:spPr>
          <a:xfrm>
            <a:off x="-4092575" y="-638175"/>
            <a:ext cx="1524000" cy="638175"/>
          </a:xfrm>
          <a:prstGeom prst="rect">
            <a:avLst/>
          </a:prstGeom>
        </p:spPr>
        <p:txBody>
          <a:bodyPr/>
          <a:lstStyle>
            <a:lvl1pPr marL="0" indent="0">
              <a:buNone/>
              <a:defRPr/>
            </a:lvl1pPr>
          </a:lstStyle>
          <a:p>
            <a:pPr lvl="0"/>
            <a:r>
              <a:rPr lang="en-US" dirty="0"/>
              <a:t>Text</a:t>
            </a:r>
          </a:p>
        </p:txBody>
      </p:sp>
      <p:sp>
        <p:nvSpPr>
          <p:cNvPr id="37" name="Text Placeholder 4"/>
          <p:cNvSpPr>
            <a:spLocks noGrp="1"/>
          </p:cNvSpPr>
          <p:nvPr>
            <p:ph type="body" sz="quarter" idx="12" hasCustomPrompt="1"/>
          </p:nvPr>
        </p:nvSpPr>
        <p:spPr>
          <a:xfrm>
            <a:off x="-4092575" y="49242"/>
            <a:ext cx="1524000" cy="638175"/>
          </a:xfrm>
          <a:prstGeom prst="rect">
            <a:avLst/>
          </a:prstGeom>
        </p:spPr>
        <p:txBody>
          <a:bodyPr/>
          <a:lstStyle>
            <a:lvl1pPr marL="0" indent="0">
              <a:buNone/>
              <a:defRPr/>
            </a:lvl1pPr>
          </a:lstStyle>
          <a:p>
            <a:pPr lvl="0"/>
            <a:r>
              <a:rPr lang="en-US" dirty="0"/>
              <a:t>Text</a:t>
            </a:r>
          </a:p>
        </p:txBody>
      </p:sp>
      <p:sp>
        <p:nvSpPr>
          <p:cNvPr id="38" name="Text Placeholder 4"/>
          <p:cNvSpPr>
            <a:spLocks noGrp="1"/>
          </p:cNvSpPr>
          <p:nvPr>
            <p:ph type="body" sz="quarter" idx="13" hasCustomPrompt="1"/>
          </p:nvPr>
        </p:nvSpPr>
        <p:spPr>
          <a:xfrm>
            <a:off x="-4092575" y="736659"/>
            <a:ext cx="1524000" cy="638175"/>
          </a:xfrm>
          <a:prstGeom prst="rect">
            <a:avLst/>
          </a:prstGeom>
        </p:spPr>
        <p:txBody>
          <a:bodyPr/>
          <a:lstStyle>
            <a:lvl1pPr marL="0" indent="0">
              <a:buNone/>
              <a:defRPr/>
            </a:lvl1pPr>
          </a:lstStyle>
          <a:p>
            <a:pPr lvl="0"/>
            <a:r>
              <a:rPr lang="en-US" dirty="0"/>
              <a:t>Text</a:t>
            </a:r>
          </a:p>
        </p:txBody>
      </p:sp>
      <p:sp>
        <p:nvSpPr>
          <p:cNvPr id="39" name="Text Placeholder 4"/>
          <p:cNvSpPr>
            <a:spLocks noGrp="1"/>
          </p:cNvSpPr>
          <p:nvPr>
            <p:ph type="body" sz="quarter" idx="14" hasCustomPrompt="1"/>
          </p:nvPr>
        </p:nvSpPr>
        <p:spPr>
          <a:xfrm>
            <a:off x="-4092575" y="1424076"/>
            <a:ext cx="1524000" cy="638175"/>
          </a:xfrm>
          <a:prstGeom prst="rect">
            <a:avLst/>
          </a:prstGeom>
        </p:spPr>
        <p:txBody>
          <a:bodyPr/>
          <a:lstStyle>
            <a:lvl1pPr marL="0" indent="0">
              <a:buNone/>
              <a:defRPr/>
            </a:lvl1pPr>
          </a:lstStyle>
          <a:p>
            <a:pPr lvl="0"/>
            <a:r>
              <a:rPr lang="en-US" dirty="0"/>
              <a:t>Text</a:t>
            </a:r>
          </a:p>
        </p:txBody>
      </p:sp>
      <p:sp>
        <p:nvSpPr>
          <p:cNvPr id="40" name="Text Placeholder 4"/>
          <p:cNvSpPr>
            <a:spLocks noGrp="1"/>
          </p:cNvSpPr>
          <p:nvPr>
            <p:ph type="body" sz="quarter" idx="15" hasCustomPrompt="1"/>
          </p:nvPr>
        </p:nvSpPr>
        <p:spPr>
          <a:xfrm>
            <a:off x="-4092575" y="2119204"/>
            <a:ext cx="1524000" cy="638175"/>
          </a:xfrm>
          <a:prstGeom prst="rect">
            <a:avLst/>
          </a:prstGeom>
        </p:spPr>
        <p:txBody>
          <a:bodyPr/>
          <a:lstStyle>
            <a:lvl1pPr marL="0" indent="0">
              <a:buNone/>
              <a:defRPr/>
            </a:lvl1pPr>
          </a:lstStyle>
          <a:p>
            <a:pPr lvl="0"/>
            <a:r>
              <a:rPr lang="en-US" dirty="0"/>
              <a:t>Text</a:t>
            </a:r>
          </a:p>
        </p:txBody>
      </p:sp>
      <p:sp>
        <p:nvSpPr>
          <p:cNvPr id="41" name="Text Placeholder 4"/>
          <p:cNvSpPr>
            <a:spLocks noGrp="1"/>
          </p:cNvSpPr>
          <p:nvPr>
            <p:ph type="body" sz="quarter" idx="16" hasCustomPrompt="1"/>
          </p:nvPr>
        </p:nvSpPr>
        <p:spPr>
          <a:xfrm>
            <a:off x="-4092575" y="2831873"/>
            <a:ext cx="1524000" cy="638175"/>
          </a:xfrm>
          <a:prstGeom prst="rect">
            <a:avLst/>
          </a:prstGeom>
        </p:spPr>
        <p:txBody>
          <a:bodyPr/>
          <a:lstStyle>
            <a:lvl1pPr marL="0" indent="0">
              <a:buNone/>
              <a:defRPr/>
            </a:lvl1pPr>
          </a:lstStyle>
          <a:p>
            <a:pPr lvl="0"/>
            <a:r>
              <a:rPr lang="en-US" dirty="0"/>
              <a:t>Text</a:t>
            </a:r>
          </a:p>
        </p:txBody>
      </p:sp>
      <p:sp>
        <p:nvSpPr>
          <p:cNvPr id="42" name="Text Placeholder 4"/>
          <p:cNvSpPr>
            <a:spLocks noGrp="1"/>
          </p:cNvSpPr>
          <p:nvPr>
            <p:ph type="body" sz="quarter" idx="17" hasCustomPrompt="1"/>
          </p:nvPr>
        </p:nvSpPr>
        <p:spPr>
          <a:xfrm>
            <a:off x="-4092575" y="3544542"/>
            <a:ext cx="1524000" cy="638175"/>
          </a:xfrm>
          <a:prstGeom prst="rect">
            <a:avLst/>
          </a:prstGeom>
        </p:spPr>
        <p:txBody>
          <a:bodyPr/>
          <a:lstStyle>
            <a:lvl1pPr marL="0" indent="0">
              <a:buNone/>
              <a:defRPr/>
            </a:lvl1pPr>
          </a:lstStyle>
          <a:p>
            <a:pPr lvl="0"/>
            <a:r>
              <a:rPr lang="en-US" dirty="0"/>
              <a:t>Text</a:t>
            </a:r>
          </a:p>
        </p:txBody>
      </p:sp>
      <p:sp>
        <p:nvSpPr>
          <p:cNvPr id="43" name="Text Placeholder 4"/>
          <p:cNvSpPr>
            <a:spLocks noGrp="1"/>
          </p:cNvSpPr>
          <p:nvPr>
            <p:ph type="body" sz="quarter" idx="18" hasCustomPrompt="1"/>
          </p:nvPr>
        </p:nvSpPr>
        <p:spPr>
          <a:xfrm>
            <a:off x="-4092575" y="4257211"/>
            <a:ext cx="1524000" cy="638175"/>
          </a:xfrm>
          <a:prstGeom prst="rect">
            <a:avLst/>
          </a:prstGeom>
        </p:spPr>
        <p:txBody>
          <a:bodyPr/>
          <a:lstStyle>
            <a:lvl1pPr marL="0" indent="0">
              <a:buNone/>
              <a:defRPr/>
            </a:lvl1pPr>
          </a:lstStyle>
          <a:p>
            <a:pPr lvl="0"/>
            <a:r>
              <a:rPr lang="en-US" dirty="0"/>
              <a:t>Text</a:t>
            </a:r>
          </a:p>
        </p:txBody>
      </p:sp>
      <p:sp>
        <p:nvSpPr>
          <p:cNvPr id="44" name="Text Placeholder 4"/>
          <p:cNvSpPr>
            <a:spLocks noGrp="1"/>
          </p:cNvSpPr>
          <p:nvPr>
            <p:ph type="body" sz="quarter" idx="19" hasCustomPrompt="1"/>
          </p:nvPr>
        </p:nvSpPr>
        <p:spPr>
          <a:xfrm>
            <a:off x="-4092575" y="5032829"/>
            <a:ext cx="1524000" cy="638175"/>
          </a:xfrm>
          <a:prstGeom prst="rect">
            <a:avLst/>
          </a:prstGeom>
        </p:spPr>
        <p:txBody>
          <a:bodyPr/>
          <a:lstStyle>
            <a:lvl1pPr marL="0" indent="0">
              <a:buNone/>
              <a:defRPr/>
            </a:lvl1pPr>
          </a:lstStyle>
          <a:p>
            <a:pPr lvl="0"/>
            <a:r>
              <a:rPr lang="en-US" dirty="0"/>
              <a:t>Text</a:t>
            </a:r>
          </a:p>
        </p:txBody>
      </p:sp>
      <p:sp>
        <p:nvSpPr>
          <p:cNvPr id="45" name="Text Placeholder 4"/>
          <p:cNvSpPr>
            <a:spLocks noGrp="1"/>
          </p:cNvSpPr>
          <p:nvPr>
            <p:ph type="body" sz="quarter" idx="20" hasCustomPrompt="1"/>
          </p:nvPr>
        </p:nvSpPr>
        <p:spPr>
          <a:xfrm>
            <a:off x="-4092575" y="5671004"/>
            <a:ext cx="1524000" cy="638175"/>
          </a:xfrm>
          <a:prstGeom prst="rect">
            <a:avLst/>
          </a:prstGeom>
        </p:spPr>
        <p:txBody>
          <a:bodyPr/>
          <a:lstStyle>
            <a:lvl1pPr marL="0" indent="0">
              <a:buNone/>
              <a:defRPr/>
            </a:lvl1pPr>
          </a:lstStyle>
          <a:p>
            <a:pPr lvl="0"/>
            <a:r>
              <a:rPr lang="en-US" dirty="0"/>
              <a:t>Text</a:t>
            </a:r>
          </a:p>
        </p:txBody>
      </p:sp>
      <p:sp>
        <p:nvSpPr>
          <p:cNvPr id="46" name="Text Placeholder 4"/>
          <p:cNvSpPr>
            <a:spLocks noGrp="1"/>
          </p:cNvSpPr>
          <p:nvPr>
            <p:ph type="body" sz="quarter" idx="21" hasCustomPrompt="1"/>
          </p:nvPr>
        </p:nvSpPr>
        <p:spPr>
          <a:xfrm>
            <a:off x="13233981" y="-586921"/>
            <a:ext cx="1524000" cy="638175"/>
          </a:xfrm>
          <a:prstGeom prst="rect">
            <a:avLst/>
          </a:prstGeom>
        </p:spPr>
        <p:txBody>
          <a:bodyPr/>
          <a:lstStyle>
            <a:lvl1pPr marL="0" indent="0">
              <a:buNone/>
              <a:defRPr/>
            </a:lvl1pPr>
          </a:lstStyle>
          <a:p>
            <a:pPr lvl="0"/>
            <a:r>
              <a:rPr lang="en-US" dirty="0"/>
              <a:t>Text</a:t>
            </a:r>
          </a:p>
        </p:txBody>
      </p:sp>
      <p:sp>
        <p:nvSpPr>
          <p:cNvPr id="47" name="Text Placeholder 4"/>
          <p:cNvSpPr>
            <a:spLocks noGrp="1"/>
          </p:cNvSpPr>
          <p:nvPr>
            <p:ph type="body" sz="quarter" idx="22" hasCustomPrompt="1"/>
          </p:nvPr>
        </p:nvSpPr>
        <p:spPr>
          <a:xfrm>
            <a:off x="13233981" y="152400"/>
            <a:ext cx="1524000" cy="638175"/>
          </a:xfrm>
          <a:prstGeom prst="rect">
            <a:avLst/>
          </a:prstGeom>
        </p:spPr>
        <p:txBody>
          <a:bodyPr/>
          <a:lstStyle>
            <a:lvl1pPr marL="0" indent="0">
              <a:buNone/>
              <a:defRPr/>
            </a:lvl1pPr>
          </a:lstStyle>
          <a:p>
            <a:pPr lvl="0"/>
            <a:r>
              <a:rPr lang="en-US" dirty="0"/>
              <a:t>Text</a:t>
            </a:r>
          </a:p>
        </p:txBody>
      </p:sp>
      <p:sp>
        <p:nvSpPr>
          <p:cNvPr id="48" name="Text Placeholder 4"/>
          <p:cNvSpPr>
            <a:spLocks noGrp="1"/>
          </p:cNvSpPr>
          <p:nvPr>
            <p:ph type="body" sz="quarter" idx="23" hasCustomPrompt="1"/>
          </p:nvPr>
        </p:nvSpPr>
        <p:spPr>
          <a:xfrm>
            <a:off x="13233981" y="6027390"/>
            <a:ext cx="1524000" cy="638175"/>
          </a:xfrm>
          <a:prstGeom prst="rect">
            <a:avLst/>
          </a:prstGeom>
        </p:spPr>
        <p:txBody>
          <a:bodyPr/>
          <a:lstStyle>
            <a:lvl1pPr marL="0" indent="0">
              <a:buNone/>
              <a:defRPr/>
            </a:lvl1pPr>
          </a:lstStyle>
          <a:p>
            <a:pPr lvl="0"/>
            <a:r>
              <a:rPr lang="en-US" dirty="0"/>
              <a:t>Text</a:t>
            </a:r>
          </a:p>
        </p:txBody>
      </p:sp>
      <p:sp>
        <p:nvSpPr>
          <p:cNvPr id="49" name="Text Placeholder 4"/>
          <p:cNvSpPr>
            <a:spLocks noGrp="1"/>
          </p:cNvSpPr>
          <p:nvPr>
            <p:ph type="body" sz="quarter" idx="24" hasCustomPrompt="1"/>
          </p:nvPr>
        </p:nvSpPr>
        <p:spPr>
          <a:xfrm>
            <a:off x="13233981" y="1743163"/>
            <a:ext cx="1524000" cy="638175"/>
          </a:xfrm>
          <a:prstGeom prst="rect">
            <a:avLst/>
          </a:prstGeom>
        </p:spPr>
        <p:txBody>
          <a:bodyPr/>
          <a:lstStyle>
            <a:lvl1pPr marL="0" indent="0">
              <a:buNone/>
              <a:defRPr/>
            </a:lvl1pPr>
          </a:lstStyle>
          <a:p>
            <a:pPr lvl="0"/>
            <a:r>
              <a:rPr lang="en-US" dirty="0"/>
              <a:t>Text</a:t>
            </a:r>
          </a:p>
        </p:txBody>
      </p:sp>
      <p:sp>
        <p:nvSpPr>
          <p:cNvPr id="50" name="Text Placeholder 4"/>
          <p:cNvSpPr>
            <a:spLocks noGrp="1"/>
          </p:cNvSpPr>
          <p:nvPr>
            <p:ph type="body" sz="quarter" idx="25" hasCustomPrompt="1"/>
          </p:nvPr>
        </p:nvSpPr>
        <p:spPr>
          <a:xfrm>
            <a:off x="13233981" y="2602089"/>
            <a:ext cx="1524000" cy="638175"/>
          </a:xfrm>
          <a:prstGeom prst="rect">
            <a:avLst/>
          </a:prstGeom>
        </p:spPr>
        <p:txBody>
          <a:bodyPr/>
          <a:lstStyle>
            <a:lvl1pPr marL="0" indent="0">
              <a:buNone/>
              <a:defRPr/>
            </a:lvl1pPr>
          </a:lstStyle>
          <a:p>
            <a:pPr lvl="0"/>
            <a:r>
              <a:rPr lang="en-US" dirty="0"/>
              <a:t>Text</a:t>
            </a:r>
          </a:p>
        </p:txBody>
      </p:sp>
      <p:sp>
        <p:nvSpPr>
          <p:cNvPr id="51" name="Text Placeholder 4"/>
          <p:cNvSpPr>
            <a:spLocks noGrp="1"/>
          </p:cNvSpPr>
          <p:nvPr>
            <p:ph type="body" sz="quarter" idx="26" hasCustomPrompt="1"/>
          </p:nvPr>
        </p:nvSpPr>
        <p:spPr>
          <a:xfrm>
            <a:off x="13233981" y="3544542"/>
            <a:ext cx="1524000" cy="638175"/>
          </a:xfrm>
          <a:prstGeom prst="rect">
            <a:avLst/>
          </a:prstGeom>
        </p:spPr>
        <p:txBody>
          <a:bodyPr/>
          <a:lstStyle>
            <a:lvl1pPr marL="0" indent="0">
              <a:buNone/>
              <a:defRPr/>
            </a:lvl1pPr>
          </a:lstStyle>
          <a:p>
            <a:pPr lvl="0"/>
            <a:r>
              <a:rPr lang="en-US" dirty="0"/>
              <a:t>Text</a:t>
            </a:r>
          </a:p>
        </p:txBody>
      </p:sp>
      <p:sp>
        <p:nvSpPr>
          <p:cNvPr id="52" name="Text Placeholder 4"/>
          <p:cNvSpPr>
            <a:spLocks noGrp="1"/>
          </p:cNvSpPr>
          <p:nvPr>
            <p:ph type="body" sz="quarter" idx="27" hasCustomPrompt="1"/>
          </p:nvPr>
        </p:nvSpPr>
        <p:spPr>
          <a:xfrm>
            <a:off x="13233981" y="4404494"/>
            <a:ext cx="1524000" cy="638175"/>
          </a:xfrm>
          <a:prstGeom prst="rect">
            <a:avLst/>
          </a:prstGeom>
        </p:spPr>
        <p:txBody>
          <a:bodyPr/>
          <a:lstStyle>
            <a:lvl1pPr marL="0" indent="0">
              <a:buNone/>
              <a:defRPr/>
            </a:lvl1pPr>
          </a:lstStyle>
          <a:p>
            <a:pPr lvl="0"/>
            <a:r>
              <a:rPr lang="en-US" dirty="0"/>
              <a:t>Text</a:t>
            </a:r>
          </a:p>
        </p:txBody>
      </p:sp>
      <p:sp>
        <p:nvSpPr>
          <p:cNvPr id="53" name="Text Placeholder 4"/>
          <p:cNvSpPr>
            <a:spLocks noGrp="1"/>
          </p:cNvSpPr>
          <p:nvPr>
            <p:ph type="body" sz="quarter" idx="28" hasCustomPrompt="1"/>
          </p:nvPr>
        </p:nvSpPr>
        <p:spPr>
          <a:xfrm>
            <a:off x="13233981" y="5249478"/>
            <a:ext cx="1524000" cy="638175"/>
          </a:xfrm>
          <a:prstGeom prst="rect">
            <a:avLst/>
          </a:prstGeom>
        </p:spPr>
        <p:txBody>
          <a:bodyPr/>
          <a:lstStyle>
            <a:lvl1pPr marL="0" indent="0">
              <a:buNone/>
              <a:defRPr/>
            </a:lvl1pPr>
          </a:lstStyle>
          <a:p>
            <a:pPr lvl="0"/>
            <a:r>
              <a:rPr lang="en-US" dirty="0"/>
              <a:t>Text</a:t>
            </a:r>
          </a:p>
        </p:txBody>
      </p:sp>
      <p:sp>
        <p:nvSpPr>
          <p:cNvPr id="54" name="Text Placeholder 4"/>
          <p:cNvSpPr>
            <a:spLocks noGrp="1"/>
          </p:cNvSpPr>
          <p:nvPr>
            <p:ph type="body" sz="quarter" idx="29" hasCustomPrompt="1"/>
          </p:nvPr>
        </p:nvSpPr>
        <p:spPr>
          <a:xfrm>
            <a:off x="13233981" y="802108"/>
            <a:ext cx="1524000" cy="638175"/>
          </a:xfrm>
          <a:prstGeom prst="rect">
            <a:avLst/>
          </a:prstGeom>
        </p:spPr>
        <p:txBody>
          <a:bodyPr/>
          <a:lstStyle>
            <a:lvl1pPr marL="0" indent="0">
              <a:buNone/>
              <a:defRPr/>
            </a:lvl1pPr>
          </a:lstStyle>
          <a:p>
            <a:pPr lvl="0"/>
            <a:r>
              <a:rPr lang="en-US" dirty="0"/>
              <a:t>Text</a:t>
            </a:r>
          </a:p>
        </p:txBody>
      </p:sp>
      <p:sp>
        <p:nvSpPr>
          <p:cNvPr id="55" name="Text Placeholder 4"/>
          <p:cNvSpPr>
            <a:spLocks noGrp="1"/>
          </p:cNvSpPr>
          <p:nvPr>
            <p:ph type="body" sz="quarter" idx="30" hasCustomPrompt="1"/>
          </p:nvPr>
        </p:nvSpPr>
        <p:spPr>
          <a:xfrm>
            <a:off x="13233981" y="6799443"/>
            <a:ext cx="1524000" cy="638175"/>
          </a:xfrm>
          <a:prstGeom prst="rect">
            <a:avLst/>
          </a:prstGeo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1044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hyperlink" Target="https://www.milspousemoneymission.org/insure-your-family/" TargetMode="Externa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hyperlink" Target="https://finred.usalearning.gov/Planning#Insurance" TargetMode="Externa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hyperlink" Target="https://www.cgsuprt.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3438" y="1787410"/>
            <a:ext cx="8483779" cy="1595892"/>
          </a:xfrm>
        </p:spPr>
        <p:txBody>
          <a:bodyPr anchor="ctr"/>
          <a:lstStyle/>
          <a:p>
            <a:r>
              <a:rPr lang="en-US" dirty="0"/>
              <a:t>Insurance</a:t>
            </a:r>
          </a:p>
        </p:txBody>
      </p:sp>
      <p:sp>
        <p:nvSpPr>
          <p:cNvPr id="3" name="Subtitle 2"/>
          <p:cNvSpPr>
            <a:spLocks noGrp="1"/>
          </p:cNvSpPr>
          <p:nvPr>
            <p:ph type="subTitle" idx="1"/>
          </p:nvPr>
        </p:nvSpPr>
        <p:spPr>
          <a:xfrm>
            <a:off x="1" y="5824226"/>
            <a:ext cx="12192000" cy="1143000"/>
          </a:xfrm>
        </p:spPr>
        <p:txBody>
          <a:bodyPr/>
          <a:lstStyle/>
          <a:p>
            <a:pPr lvl="0" algn="ctr">
              <a:lnSpc>
                <a:spcPct val="100000"/>
              </a:lnSpc>
              <a:spcBef>
                <a:spcPts val="0"/>
              </a:spcBef>
            </a:pPr>
            <a:r>
              <a:rPr lang="en-US" sz="1800" b="0" dirty="0">
                <a:solidFill>
                  <a:srgbClr val="FFFFFF"/>
                </a:solidFill>
                <a:latin typeface="Arial" panose="020B0604020202020204"/>
                <a:ea typeface="+mn-ea"/>
                <a:cs typeface="+mn-cs"/>
              </a:rPr>
              <a:t>Disclaimer: The information presented in this lesson does not constitute legal, tax, investment, financial, or other advice. This lesson is intended as an informational resource to assist you in identifying or exploring resources and options for managing your personal financial situation. </a:t>
            </a:r>
          </a:p>
        </p:txBody>
      </p:sp>
      <p:sp>
        <p:nvSpPr>
          <p:cNvPr id="4" name="Content Placeholder 3"/>
          <p:cNvSpPr>
            <a:spLocks noGrp="1"/>
          </p:cNvSpPr>
          <p:nvPr>
            <p:ph sz="quarter" idx="10"/>
          </p:nvPr>
        </p:nvSpPr>
        <p:spPr>
          <a:xfrm>
            <a:off x="584198" y="5108575"/>
            <a:ext cx="2742896" cy="404436"/>
          </a:xfrm>
        </p:spPr>
        <p:txBody>
          <a:bodyPr/>
          <a:lstStyle/>
          <a:p>
            <a:pPr marL="0" indent="0">
              <a:buNone/>
            </a:pPr>
            <a:r>
              <a:rPr lang="en-US" sz="1600" i="1" dirty="0"/>
              <a:t>(Updated June 2025)</a:t>
            </a:r>
          </a:p>
        </p:txBody>
      </p:sp>
      <p:sp>
        <p:nvSpPr>
          <p:cNvPr id="32" name="Oval 31">
            <a:extLst>
              <a:ext uri="{FF2B5EF4-FFF2-40B4-BE49-F238E27FC236}">
                <a16:creationId xmlns:a16="http://schemas.microsoft.com/office/drawing/2014/main" id="{26BA49BE-FC8E-74CD-FCAB-DC946E0B7C4A}"/>
              </a:ext>
            </a:extLst>
          </p:cNvPr>
          <p:cNvSpPr/>
          <p:nvPr/>
        </p:nvSpPr>
        <p:spPr>
          <a:xfrm>
            <a:off x="1523998" y="1914071"/>
            <a:ext cx="1324427" cy="1342570"/>
          </a:xfrm>
          <a:prstGeom prst="ellipse">
            <a:avLst/>
          </a:prstGeom>
          <a:solidFill>
            <a:srgbClr val="1C355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346700" y="3015675"/>
            <a:ext cx="65" cy="584775"/>
          </a:xfrm>
          <a:prstGeom prst="rect">
            <a:avLst/>
          </a:prstGeom>
        </p:spPr>
        <p:txBody>
          <a:bodyPr wrap="none" lIns="0" tIns="0" rIns="0" bIns="0" rtlCol="0" anchor="b">
            <a:spAutoFit/>
          </a:bodyPr>
          <a:lstStyle/>
          <a:p>
            <a:pPr algn="l"/>
            <a:endParaRPr lang="en-US" sz="3800" dirty="0"/>
          </a:p>
        </p:txBody>
      </p:sp>
      <p:sp>
        <p:nvSpPr>
          <p:cNvPr id="37" name="TextBox 36"/>
          <p:cNvSpPr txBox="1"/>
          <p:nvPr/>
        </p:nvSpPr>
        <p:spPr>
          <a:xfrm>
            <a:off x="1664686" y="1897700"/>
            <a:ext cx="1066799" cy="1569660"/>
          </a:xfrm>
          <a:prstGeom prst="rect">
            <a:avLst/>
          </a:prstGeom>
        </p:spPr>
        <p:txBody>
          <a:bodyPr wrap="square" rtlCol="0" anchor="b">
            <a:spAutoFit/>
          </a:bodyPr>
          <a:lstStyle/>
          <a:p>
            <a:pPr algn="ctr"/>
            <a:r>
              <a:rPr lang="en-US" sz="9600" dirty="0">
                <a:solidFill>
                  <a:schemeClr val="bg1"/>
                </a:solidFill>
                <a:sym typeface="Wingdings" panose="05000000000000000000" pitchFamily="2" charset="2"/>
              </a:rPr>
              <a:t></a:t>
            </a:r>
            <a:endParaRPr lang="en-US" sz="9600" dirty="0">
              <a:solidFill>
                <a:schemeClr val="bg1"/>
              </a:solidFill>
            </a:endParaRPr>
          </a:p>
        </p:txBody>
      </p:sp>
    </p:spTree>
    <p:extLst>
      <p:ext uri="{BB962C8B-B14F-4D97-AF65-F5344CB8AC3E}">
        <p14:creationId xmlns:p14="http://schemas.microsoft.com/office/powerpoint/2010/main" val="336463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 Insurance Considerations</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889000" y="1376858"/>
            <a:ext cx="4987705" cy="2919874"/>
          </a:xfrm>
          <a:solidFill>
            <a:srgbClr val="9FAFBB"/>
          </a:solidFill>
          <a:ln w="22225" cap="flat">
            <a:solidFill>
              <a:schemeClr val="tx1">
                <a:lumMod val="65000"/>
                <a:lumOff val="35000"/>
              </a:schemeClr>
            </a:solidFill>
            <a:miter lim="800000"/>
          </a:ln>
          <a:effectLst>
            <a:outerShdw blurRad="50800" dist="38100" dir="2700000" algn="tl" rotWithShape="0">
              <a:prstClr val="black">
                <a:alpha val="40000"/>
              </a:prstClr>
            </a:outerShdw>
          </a:effectLst>
        </p:spPr>
        <p:txBody>
          <a:bodyPr/>
          <a:lstStyle/>
          <a:p>
            <a:pPr algn="ctr"/>
            <a:r>
              <a:rPr lang="en-US" b="1" dirty="0"/>
              <a:t>Term Life Insurance</a:t>
            </a:r>
          </a:p>
          <a:p>
            <a:pPr marL="342900" indent="-342900">
              <a:spcBef>
                <a:spcPts val="1800"/>
              </a:spcBef>
              <a:spcAft>
                <a:spcPts val="1200"/>
              </a:spcAft>
              <a:buFont typeface="Arial" panose="020B0604020202020204" pitchFamily="34" charset="0"/>
              <a:buChar char="•"/>
            </a:pPr>
            <a:r>
              <a:rPr lang="en-US" sz="2000" dirty="0"/>
              <a:t>Fixed coverage periods</a:t>
            </a:r>
          </a:p>
          <a:p>
            <a:pPr marL="342900" indent="-342900">
              <a:spcAft>
                <a:spcPts val="1200"/>
              </a:spcAft>
              <a:buFont typeface="Arial" panose="020B0604020202020204" pitchFamily="34" charset="0"/>
              <a:buChar char="•"/>
            </a:pPr>
            <a:r>
              <a:rPr lang="en-US" sz="2000" dirty="0"/>
              <a:t>Death benefit to beneficiary</a:t>
            </a:r>
          </a:p>
          <a:p>
            <a:pPr marL="342900" indent="-342900">
              <a:spcAft>
                <a:spcPts val="1200"/>
              </a:spcAft>
              <a:buFont typeface="Arial" panose="020B0604020202020204" pitchFamily="34" charset="0"/>
              <a:buChar char="•"/>
            </a:pPr>
            <a:r>
              <a:rPr lang="en-US" sz="2000" dirty="0"/>
              <a:t>Premiums are lower</a:t>
            </a:r>
          </a:p>
          <a:p>
            <a:pPr marL="342900" indent="-342900">
              <a:spcAft>
                <a:spcPts val="1200"/>
              </a:spcAft>
              <a:buFont typeface="Arial" panose="020B0604020202020204" pitchFamily="34" charset="0"/>
              <a:buChar char="•"/>
            </a:pPr>
            <a:r>
              <a:rPr lang="en-US" sz="2000" dirty="0"/>
              <a:t>No cash value</a:t>
            </a:r>
          </a:p>
        </p:txBody>
      </p:sp>
      <p:sp>
        <p:nvSpPr>
          <p:cNvPr id="5" name="Text Placeholder 4"/>
          <p:cNvSpPr>
            <a:spLocks noGrp="1"/>
          </p:cNvSpPr>
          <p:nvPr>
            <p:ph type="body" sz="quarter" idx="11"/>
          </p:nvPr>
        </p:nvSpPr>
        <p:spPr>
          <a:xfrm>
            <a:off x="5876705" y="1376858"/>
            <a:ext cx="5406991" cy="2919874"/>
          </a:xfrm>
          <a:solidFill>
            <a:srgbClr val="9FAFBB"/>
          </a:solidFill>
          <a:ln w="25400">
            <a:solidFill>
              <a:schemeClr val="tx1">
                <a:lumMod val="65000"/>
                <a:lumOff val="35000"/>
              </a:schemeClr>
            </a:solidFill>
            <a:miter lim="800000"/>
          </a:ln>
          <a:effectLst>
            <a:outerShdw blurRad="50800" dist="63500" dir="2700000" algn="tl" rotWithShape="0">
              <a:prstClr val="black">
                <a:alpha val="40000"/>
              </a:prstClr>
            </a:outerShdw>
          </a:effectLst>
        </p:spPr>
        <p:txBody>
          <a:bodyPr/>
          <a:lstStyle/>
          <a:p>
            <a:pPr algn="ctr"/>
            <a:r>
              <a:rPr lang="en-US" sz="2400" b="1" dirty="0"/>
              <a:t>Permanent Life Insurance</a:t>
            </a:r>
          </a:p>
          <a:p>
            <a:pPr marL="342900" indent="-342900">
              <a:spcBef>
                <a:spcPts val="1800"/>
              </a:spcBef>
              <a:spcAft>
                <a:spcPts val="1200"/>
              </a:spcAft>
              <a:buFont typeface="Arial" panose="020B0604020202020204" pitchFamily="34" charset="0"/>
              <a:buChar char="•"/>
            </a:pPr>
            <a:r>
              <a:rPr lang="en-US" sz="2000" dirty="0"/>
              <a:t>Lifelong coverage</a:t>
            </a:r>
          </a:p>
          <a:p>
            <a:pPr marL="342900" indent="-342900">
              <a:spcAft>
                <a:spcPts val="1200"/>
              </a:spcAft>
              <a:buFont typeface="Arial" panose="020B0604020202020204" pitchFamily="34" charset="0"/>
              <a:buChar char="•"/>
            </a:pPr>
            <a:r>
              <a:rPr lang="en-US" sz="2000" dirty="0"/>
              <a:t>Death benefit to beneficiary</a:t>
            </a:r>
          </a:p>
          <a:p>
            <a:pPr marL="342900" indent="-342900">
              <a:spcAft>
                <a:spcPts val="1200"/>
              </a:spcAft>
              <a:buFont typeface="Arial" panose="020B0604020202020204" pitchFamily="34" charset="0"/>
              <a:buChar char="•"/>
            </a:pPr>
            <a:r>
              <a:rPr lang="en-US" sz="2000" dirty="0"/>
              <a:t>Premiums are higher</a:t>
            </a:r>
          </a:p>
          <a:p>
            <a:pPr marL="342900" indent="-342900">
              <a:spcAft>
                <a:spcPts val="1200"/>
              </a:spcAft>
              <a:buFont typeface="Arial" panose="020B0604020202020204" pitchFamily="34" charset="0"/>
              <a:buChar char="•"/>
            </a:pPr>
            <a:r>
              <a:rPr lang="en-US" sz="2000" dirty="0"/>
              <a:t>Cash value</a:t>
            </a:r>
          </a:p>
        </p:txBody>
      </p:sp>
      <p:sp>
        <p:nvSpPr>
          <p:cNvPr id="6" name="Text Placeholder 5"/>
          <p:cNvSpPr>
            <a:spLocks noGrp="1"/>
          </p:cNvSpPr>
          <p:nvPr>
            <p:ph type="body" sz="quarter" idx="12"/>
          </p:nvPr>
        </p:nvSpPr>
        <p:spPr>
          <a:xfrm>
            <a:off x="889000" y="4303397"/>
            <a:ext cx="10394696" cy="1610524"/>
          </a:xfrm>
          <a:solidFill>
            <a:srgbClr val="C9DAB3"/>
          </a:solidFill>
          <a:ln w="22225">
            <a:solidFill>
              <a:schemeClr val="tx1">
                <a:lumMod val="65000"/>
                <a:lumOff val="35000"/>
              </a:schemeClr>
            </a:solidFill>
            <a:miter lim="800000"/>
          </a:ln>
          <a:effectLst>
            <a:outerShdw blurRad="50800" dist="63500" dir="2700000" algn="tl" rotWithShape="0">
              <a:prstClr val="black">
                <a:alpha val="40000"/>
              </a:prstClr>
            </a:outerShdw>
          </a:effectLst>
        </p:spPr>
        <p:txBody>
          <a:bodyPr numCol="3"/>
          <a:lstStyle/>
          <a:p>
            <a:r>
              <a:rPr lang="en-US" sz="2400" b="1" dirty="0"/>
              <a:t>Premium Factors</a:t>
            </a:r>
          </a:p>
          <a:p>
            <a:pPr marL="457200" indent="-457200">
              <a:buFont typeface="Arial" panose="020B0604020202020204" pitchFamily="34" charset="0"/>
              <a:buChar char="•"/>
            </a:pPr>
            <a:r>
              <a:rPr lang="en-US" sz="2000" dirty="0"/>
              <a:t>Age</a:t>
            </a:r>
          </a:p>
          <a:p>
            <a:pPr marL="457200" indent="-457200">
              <a:buFont typeface="Arial" panose="020B0604020202020204" pitchFamily="34" charset="0"/>
              <a:buChar char="•"/>
            </a:pPr>
            <a:r>
              <a:rPr lang="en-US" sz="2000" dirty="0"/>
              <a:t>Gender</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Health</a:t>
            </a:r>
          </a:p>
          <a:p>
            <a:pPr marL="457200" indent="-457200">
              <a:buFont typeface="Arial" panose="020B0604020202020204" pitchFamily="34" charset="0"/>
              <a:buChar char="•"/>
            </a:pPr>
            <a:r>
              <a:rPr lang="en-US" sz="2000" dirty="0"/>
              <a:t>Occupation</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Lifestyle</a:t>
            </a:r>
          </a:p>
          <a:p>
            <a:pPr marL="457200" indent="-457200">
              <a:buFont typeface="Arial" panose="020B0604020202020204" pitchFamily="34" charset="0"/>
              <a:buChar char="•"/>
            </a:pPr>
            <a:r>
              <a:rPr lang="en-US" sz="2000" dirty="0"/>
              <a:t>Driving record</a:t>
            </a:r>
          </a:p>
        </p:txBody>
      </p:sp>
    </p:spTree>
    <p:extLst>
      <p:ext uri="{BB962C8B-B14F-4D97-AF65-F5344CB8AC3E}">
        <p14:creationId xmlns:p14="http://schemas.microsoft.com/office/powerpoint/2010/main" val="220463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p:cNvGraphicFramePr>
            <a:graphicFrameLocks noGrp="1"/>
          </p:cNvGraphicFramePr>
          <p:nvPr>
            <p:extLst>
              <p:ext uri="{D42A27DB-BD31-4B8C-83A1-F6EECF244321}">
                <p14:modId xmlns:p14="http://schemas.microsoft.com/office/powerpoint/2010/main" val="882552140"/>
              </p:ext>
            </p:extLst>
          </p:nvPr>
        </p:nvGraphicFramePr>
        <p:xfrm>
          <a:off x="8222003" y="2148026"/>
          <a:ext cx="3526305" cy="2610630"/>
        </p:xfrm>
        <a:graphic>
          <a:graphicData uri="http://schemas.openxmlformats.org/drawingml/2006/table">
            <a:tbl>
              <a:tblPr firstRow="1" bandRow="1">
                <a:tableStyleId>{5C22544A-7EE6-4342-B048-85BDC9FD1C3A}</a:tableStyleId>
              </a:tblPr>
              <a:tblGrid>
                <a:gridCol w="3526305">
                  <a:extLst>
                    <a:ext uri="{9D8B030D-6E8A-4147-A177-3AD203B41FA5}">
                      <a16:colId xmlns:a16="http://schemas.microsoft.com/office/drawing/2014/main" val="220616351"/>
                    </a:ext>
                  </a:extLst>
                </a:gridCol>
              </a:tblGrid>
              <a:tr h="522126">
                <a:tc>
                  <a:txBody>
                    <a:bodyPr/>
                    <a:lstStyle/>
                    <a:p>
                      <a:endParaRPr lang="en-US" dirty="0"/>
                    </a:p>
                  </a:txBody>
                  <a:tcPr>
                    <a:solidFill>
                      <a:srgbClr val="9FAFBB"/>
                    </a:solidFill>
                  </a:tcPr>
                </a:tc>
                <a:extLst>
                  <a:ext uri="{0D108BD9-81ED-4DB2-BD59-A6C34878D82A}">
                    <a16:rowId xmlns:a16="http://schemas.microsoft.com/office/drawing/2014/main" val="2006493260"/>
                  </a:ext>
                </a:extLst>
              </a:tr>
              <a:tr h="522126">
                <a:tc>
                  <a:txBody>
                    <a:bodyPr/>
                    <a:lstStyle/>
                    <a:p>
                      <a:endParaRPr lang="en-US" dirty="0"/>
                    </a:p>
                  </a:txBody>
                  <a:tcPr/>
                </a:tc>
                <a:extLst>
                  <a:ext uri="{0D108BD9-81ED-4DB2-BD59-A6C34878D82A}">
                    <a16:rowId xmlns:a16="http://schemas.microsoft.com/office/drawing/2014/main" val="4209822798"/>
                  </a:ext>
                </a:extLst>
              </a:tr>
              <a:tr h="522126">
                <a:tc>
                  <a:txBody>
                    <a:bodyPr/>
                    <a:lstStyle/>
                    <a:p>
                      <a:endParaRPr lang="en-US" dirty="0"/>
                    </a:p>
                  </a:txBody>
                  <a:tcPr/>
                </a:tc>
                <a:extLst>
                  <a:ext uri="{0D108BD9-81ED-4DB2-BD59-A6C34878D82A}">
                    <a16:rowId xmlns:a16="http://schemas.microsoft.com/office/drawing/2014/main" val="430371444"/>
                  </a:ext>
                </a:extLst>
              </a:tr>
              <a:tr h="522126">
                <a:tc>
                  <a:txBody>
                    <a:bodyPr/>
                    <a:lstStyle/>
                    <a:p>
                      <a:endParaRPr lang="en-US" dirty="0"/>
                    </a:p>
                  </a:txBody>
                  <a:tcPr/>
                </a:tc>
                <a:extLst>
                  <a:ext uri="{0D108BD9-81ED-4DB2-BD59-A6C34878D82A}">
                    <a16:rowId xmlns:a16="http://schemas.microsoft.com/office/drawing/2014/main" val="668622857"/>
                  </a:ext>
                </a:extLst>
              </a:tr>
              <a:tr h="522126">
                <a:tc>
                  <a:txBody>
                    <a:bodyPr/>
                    <a:lstStyle/>
                    <a:p>
                      <a:endParaRPr lang="en-US" dirty="0"/>
                    </a:p>
                  </a:txBody>
                  <a:tcPr/>
                </a:tc>
                <a:extLst>
                  <a:ext uri="{0D108BD9-81ED-4DB2-BD59-A6C34878D82A}">
                    <a16:rowId xmlns:a16="http://schemas.microsoft.com/office/drawing/2014/main" val="1426189047"/>
                  </a:ext>
                </a:extLst>
              </a:tr>
            </a:tbl>
          </a:graphicData>
        </a:graphic>
      </p:graphicFrame>
      <p:graphicFrame>
        <p:nvGraphicFramePr>
          <p:cNvPr id="42" name="Content Placeholder 41"/>
          <p:cNvGraphicFramePr>
            <a:graphicFrameLocks noGrp="1"/>
          </p:cNvGraphicFramePr>
          <p:nvPr>
            <p:ph sz="quarter" idx="41"/>
            <p:extLst>
              <p:ext uri="{D42A27DB-BD31-4B8C-83A1-F6EECF244321}">
                <p14:modId xmlns:p14="http://schemas.microsoft.com/office/powerpoint/2010/main" val="1289368975"/>
              </p:ext>
            </p:extLst>
          </p:nvPr>
        </p:nvGraphicFramePr>
        <p:xfrm>
          <a:off x="777832" y="2148026"/>
          <a:ext cx="7248568" cy="3132213"/>
        </p:xfrm>
        <a:graphic>
          <a:graphicData uri="http://schemas.openxmlformats.org/drawingml/2006/table">
            <a:tbl>
              <a:tblPr firstRow="1" bandRow="1">
                <a:tableStyleId>{5C22544A-7EE6-4342-B048-85BDC9FD1C3A}</a:tableStyleId>
              </a:tblPr>
              <a:tblGrid>
                <a:gridCol w="3624284">
                  <a:extLst>
                    <a:ext uri="{9D8B030D-6E8A-4147-A177-3AD203B41FA5}">
                      <a16:colId xmlns:a16="http://schemas.microsoft.com/office/drawing/2014/main" val="135960824"/>
                    </a:ext>
                  </a:extLst>
                </a:gridCol>
                <a:gridCol w="3624284">
                  <a:extLst>
                    <a:ext uri="{9D8B030D-6E8A-4147-A177-3AD203B41FA5}">
                      <a16:colId xmlns:a16="http://schemas.microsoft.com/office/drawing/2014/main" val="4274620846"/>
                    </a:ext>
                  </a:extLst>
                </a:gridCol>
              </a:tblGrid>
              <a:tr h="447459">
                <a:tc gridSpan="2">
                  <a:txBody>
                    <a:bodyPr/>
                    <a:lstStyle/>
                    <a:p>
                      <a:endParaRPr lang="en-US" dirty="0"/>
                    </a:p>
                  </a:txBody>
                  <a:tcPr>
                    <a:solidFill>
                      <a:srgbClr val="C9DAB3"/>
                    </a:solidFill>
                  </a:tcPr>
                </a:tc>
                <a:tc hMerge="1">
                  <a:txBody>
                    <a:bodyPr/>
                    <a:lstStyle/>
                    <a:p>
                      <a:endParaRPr lang="en-US" dirty="0"/>
                    </a:p>
                  </a:txBody>
                  <a:tcPr/>
                </a:tc>
                <a:extLst>
                  <a:ext uri="{0D108BD9-81ED-4DB2-BD59-A6C34878D82A}">
                    <a16:rowId xmlns:a16="http://schemas.microsoft.com/office/drawing/2014/main" val="3275838470"/>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65078204"/>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84666590"/>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67848361"/>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9260965"/>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56958479"/>
                  </a:ext>
                </a:extLst>
              </a:tr>
              <a:tr h="44745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62228080"/>
                  </a:ext>
                </a:extLst>
              </a:tr>
            </a:tbl>
          </a:graphicData>
        </a:graphic>
      </p:graphicFrame>
      <p:sp>
        <p:nvSpPr>
          <p:cNvPr id="2" name="Title 1"/>
          <p:cNvSpPr>
            <a:spLocks noGrp="1"/>
          </p:cNvSpPr>
          <p:nvPr>
            <p:ph type="ctrTitle"/>
          </p:nvPr>
        </p:nvSpPr>
        <p:spPr/>
        <p:txBody>
          <a:bodyPr/>
          <a:lstStyle/>
          <a:p>
            <a:r>
              <a:rPr lang="en-US" dirty="0"/>
              <a:t>Insurance Needs for Life Events</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1371601" y="1203325"/>
            <a:ext cx="9912094" cy="751538"/>
          </a:xfrm>
        </p:spPr>
        <p:txBody>
          <a:bodyPr/>
          <a:lstStyle/>
          <a:p>
            <a:r>
              <a:rPr lang="en-US" dirty="0"/>
              <a:t>What type of insurance should match each life event? Multiple types of insurance can be used for an event.</a:t>
            </a:r>
          </a:p>
        </p:txBody>
      </p:sp>
      <p:sp>
        <p:nvSpPr>
          <p:cNvPr id="5" name="Text Placeholder 4"/>
          <p:cNvSpPr>
            <a:spLocks noGrp="1"/>
          </p:cNvSpPr>
          <p:nvPr>
            <p:ph type="body" sz="quarter" idx="11"/>
          </p:nvPr>
        </p:nvSpPr>
        <p:spPr>
          <a:xfrm>
            <a:off x="1003457" y="2148110"/>
            <a:ext cx="6337342" cy="375559"/>
          </a:xfrm>
          <a:ln>
            <a:noFill/>
          </a:ln>
        </p:spPr>
        <p:txBody>
          <a:bodyPr/>
          <a:lstStyle/>
          <a:p>
            <a:pPr algn="ctr"/>
            <a:r>
              <a:rPr lang="en-US" sz="2400" dirty="0"/>
              <a:t>Life Event</a:t>
            </a:r>
          </a:p>
        </p:txBody>
      </p:sp>
      <p:sp>
        <p:nvSpPr>
          <p:cNvPr id="6" name="Text Placeholder 5"/>
          <p:cNvSpPr>
            <a:spLocks noGrp="1"/>
          </p:cNvSpPr>
          <p:nvPr>
            <p:ph type="body" sz="quarter" idx="12"/>
          </p:nvPr>
        </p:nvSpPr>
        <p:spPr>
          <a:xfrm>
            <a:off x="797541" y="2614895"/>
            <a:ext cx="1806575" cy="408538"/>
          </a:xfrm>
          <a:ln>
            <a:noFill/>
          </a:ln>
        </p:spPr>
        <p:txBody>
          <a:bodyPr anchor="ctr"/>
          <a:lstStyle/>
          <a:p>
            <a:r>
              <a:rPr lang="en-US" sz="1800" dirty="0"/>
              <a:t>Marriage</a:t>
            </a:r>
          </a:p>
        </p:txBody>
      </p:sp>
      <p:sp>
        <p:nvSpPr>
          <p:cNvPr id="7" name="Text Placeholder 6"/>
          <p:cNvSpPr>
            <a:spLocks noGrp="1"/>
          </p:cNvSpPr>
          <p:nvPr>
            <p:ph type="body" sz="quarter" idx="13"/>
          </p:nvPr>
        </p:nvSpPr>
        <p:spPr>
          <a:xfrm>
            <a:off x="781819" y="3057570"/>
            <a:ext cx="2435225" cy="422859"/>
          </a:xfrm>
          <a:ln>
            <a:noFill/>
          </a:ln>
        </p:spPr>
        <p:txBody>
          <a:bodyPr anchor="ctr"/>
          <a:lstStyle/>
          <a:p>
            <a:r>
              <a:rPr lang="en-US" sz="1800" dirty="0"/>
              <a:t>Children</a:t>
            </a:r>
          </a:p>
        </p:txBody>
      </p:sp>
      <p:sp>
        <p:nvSpPr>
          <p:cNvPr id="8" name="Text Placeholder 7"/>
          <p:cNvSpPr>
            <a:spLocks noGrp="1"/>
          </p:cNvSpPr>
          <p:nvPr>
            <p:ph type="body" sz="quarter" idx="14"/>
          </p:nvPr>
        </p:nvSpPr>
        <p:spPr>
          <a:xfrm>
            <a:off x="782572" y="3494443"/>
            <a:ext cx="2420980" cy="438534"/>
          </a:xfrm>
          <a:ln>
            <a:noFill/>
          </a:ln>
        </p:spPr>
        <p:txBody>
          <a:bodyPr anchor="ctr"/>
          <a:lstStyle/>
          <a:p>
            <a:r>
              <a:rPr lang="en-US" sz="1800" dirty="0"/>
              <a:t>Divorce</a:t>
            </a:r>
          </a:p>
        </p:txBody>
      </p:sp>
      <p:sp>
        <p:nvSpPr>
          <p:cNvPr id="9" name="Text Placeholder 8"/>
          <p:cNvSpPr>
            <a:spLocks noGrp="1"/>
          </p:cNvSpPr>
          <p:nvPr>
            <p:ph type="body" sz="quarter" idx="15"/>
          </p:nvPr>
        </p:nvSpPr>
        <p:spPr>
          <a:xfrm>
            <a:off x="782572" y="3941734"/>
            <a:ext cx="2435225" cy="423820"/>
          </a:xfrm>
          <a:ln>
            <a:noFill/>
          </a:ln>
        </p:spPr>
        <p:txBody>
          <a:bodyPr anchor="ctr"/>
          <a:lstStyle/>
          <a:p>
            <a:r>
              <a:rPr lang="en-US" sz="1800" dirty="0"/>
              <a:t>Vehicle purchase</a:t>
            </a:r>
          </a:p>
        </p:txBody>
      </p:sp>
      <p:sp>
        <p:nvSpPr>
          <p:cNvPr id="10" name="Text Placeholder 9"/>
          <p:cNvSpPr>
            <a:spLocks noGrp="1"/>
          </p:cNvSpPr>
          <p:nvPr>
            <p:ph type="body" sz="quarter" idx="16"/>
          </p:nvPr>
        </p:nvSpPr>
        <p:spPr>
          <a:xfrm>
            <a:off x="786808" y="4404359"/>
            <a:ext cx="3467526" cy="410136"/>
          </a:xfrm>
          <a:ln>
            <a:noFill/>
          </a:ln>
        </p:spPr>
        <p:txBody>
          <a:bodyPr anchor="ctr"/>
          <a:lstStyle/>
          <a:p>
            <a:r>
              <a:rPr lang="en-US" sz="1800" dirty="0"/>
              <a:t>Home purchase or refinance</a:t>
            </a:r>
          </a:p>
        </p:txBody>
      </p:sp>
      <p:sp>
        <p:nvSpPr>
          <p:cNvPr id="11" name="Text Placeholder 10"/>
          <p:cNvSpPr>
            <a:spLocks noGrp="1"/>
          </p:cNvSpPr>
          <p:nvPr>
            <p:ph type="body" sz="quarter" idx="17"/>
          </p:nvPr>
        </p:nvSpPr>
        <p:spPr>
          <a:xfrm>
            <a:off x="797541" y="4836936"/>
            <a:ext cx="3139457" cy="419225"/>
          </a:xfrm>
          <a:ln>
            <a:noFill/>
          </a:ln>
        </p:spPr>
        <p:txBody>
          <a:bodyPr anchor="ctr"/>
          <a:lstStyle/>
          <a:p>
            <a:r>
              <a:rPr lang="en-US" sz="1800" dirty="0"/>
              <a:t>PCS/Relocation</a:t>
            </a:r>
          </a:p>
        </p:txBody>
      </p:sp>
      <p:sp>
        <p:nvSpPr>
          <p:cNvPr id="12" name="Text Placeholder 11"/>
          <p:cNvSpPr>
            <a:spLocks noGrp="1"/>
          </p:cNvSpPr>
          <p:nvPr>
            <p:ph type="body" sz="quarter" idx="18"/>
          </p:nvPr>
        </p:nvSpPr>
        <p:spPr>
          <a:xfrm>
            <a:off x="4399068" y="2616428"/>
            <a:ext cx="3324459" cy="397974"/>
          </a:xfrm>
          <a:ln>
            <a:noFill/>
          </a:ln>
        </p:spPr>
        <p:txBody>
          <a:bodyPr anchor="ctr"/>
          <a:lstStyle/>
          <a:p>
            <a:r>
              <a:rPr lang="en-US" sz="1800" dirty="0"/>
              <a:t>Dependents move out of home</a:t>
            </a:r>
          </a:p>
        </p:txBody>
      </p:sp>
      <p:sp>
        <p:nvSpPr>
          <p:cNvPr id="14" name="Text Placeholder 13"/>
          <p:cNvSpPr>
            <a:spLocks noGrp="1"/>
          </p:cNvSpPr>
          <p:nvPr>
            <p:ph type="body" sz="quarter" idx="20"/>
          </p:nvPr>
        </p:nvSpPr>
        <p:spPr>
          <a:xfrm>
            <a:off x="4399067" y="3057569"/>
            <a:ext cx="3146943" cy="422859"/>
          </a:xfrm>
          <a:ln>
            <a:noFill/>
          </a:ln>
        </p:spPr>
        <p:txBody>
          <a:bodyPr anchor="ctr"/>
          <a:lstStyle/>
          <a:p>
            <a:r>
              <a:rPr lang="en-US" sz="1800" dirty="0"/>
              <a:t>Change in health</a:t>
            </a:r>
          </a:p>
        </p:txBody>
      </p:sp>
      <p:sp>
        <p:nvSpPr>
          <p:cNvPr id="15" name="Text Placeholder 14"/>
          <p:cNvSpPr>
            <a:spLocks noGrp="1"/>
          </p:cNvSpPr>
          <p:nvPr>
            <p:ph type="body" sz="quarter" idx="21"/>
          </p:nvPr>
        </p:nvSpPr>
        <p:spPr>
          <a:xfrm>
            <a:off x="4399068" y="3502869"/>
            <a:ext cx="3135623" cy="419646"/>
          </a:xfrm>
        </p:spPr>
        <p:txBody>
          <a:bodyPr anchor="ctr"/>
          <a:lstStyle/>
          <a:p>
            <a:r>
              <a:rPr lang="en-US" sz="1800" dirty="0"/>
              <a:t>Job change</a:t>
            </a:r>
          </a:p>
        </p:txBody>
      </p:sp>
      <p:sp>
        <p:nvSpPr>
          <p:cNvPr id="16" name="Text Placeholder 15"/>
          <p:cNvSpPr>
            <a:spLocks noGrp="1"/>
          </p:cNvSpPr>
          <p:nvPr>
            <p:ph type="body" sz="quarter" idx="22"/>
          </p:nvPr>
        </p:nvSpPr>
        <p:spPr>
          <a:xfrm>
            <a:off x="4399068" y="3951046"/>
            <a:ext cx="2853560" cy="426171"/>
          </a:xfrm>
        </p:spPr>
        <p:txBody>
          <a:bodyPr anchor="ctr"/>
          <a:lstStyle/>
          <a:p>
            <a:r>
              <a:rPr lang="en-US" sz="1800" dirty="0"/>
              <a:t>Loss of coverage</a:t>
            </a:r>
          </a:p>
        </p:txBody>
      </p:sp>
      <p:sp>
        <p:nvSpPr>
          <p:cNvPr id="17" name="Text Placeholder 16"/>
          <p:cNvSpPr>
            <a:spLocks noGrp="1"/>
          </p:cNvSpPr>
          <p:nvPr>
            <p:ph type="body" sz="quarter" idx="23"/>
          </p:nvPr>
        </p:nvSpPr>
        <p:spPr>
          <a:xfrm>
            <a:off x="4399068" y="4413681"/>
            <a:ext cx="3666360" cy="421362"/>
          </a:xfrm>
        </p:spPr>
        <p:txBody>
          <a:bodyPr anchor="ctr"/>
          <a:lstStyle/>
          <a:p>
            <a:r>
              <a:rPr lang="en-US" sz="1800" dirty="0"/>
              <a:t>Separate from Service/Retirement</a:t>
            </a:r>
          </a:p>
        </p:txBody>
      </p:sp>
      <p:sp>
        <p:nvSpPr>
          <p:cNvPr id="19" name="Text Placeholder 18"/>
          <p:cNvSpPr>
            <a:spLocks noGrp="1"/>
          </p:cNvSpPr>
          <p:nvPr>
            <p:ph type="body" sz="quarter" idx="25"/>
          </p:nvPr>
        </p:nvSpPr>
        <p:spPr>
          <a:xfrm>
            <a:off x="4399067" y="4836936"/>
            <a:ext cx="3616219" cy="434272"/>
          </a:xfrm>
        </p:spPr>
        <p:txBody>
          <a:bodyPr anchor="ctr"/>
          <a:lstStyle/>
          <a:p>
            <a:r>
              <a:rPr lang="en-US" sz="1800" dirty="0"/>
              <a:t>Increased financial responsibility</a:t>
            </a:r>
          </a:p>
        </p:txBody>
      </p:sp>
      <p:sp>
        <p:nvSpPr>
          <p:cNvPr id="21" name="Text Placeholder 20"/>
          <p:cNvSpPr>
            <a:spLocks noGrp="1"/>
          </p:cNvSpPr>
          <p:nvPr>
            <p:ph type="body" sz="quarter" idx="27"/>
          </p:nvPr>
        </p:nvSpPr>
        <p:spPr>
          <a:xfrm>
            <a:off x="8237865" y="2193469"/>
            <a:ext cx="3526305" cy="448717"/>
          </a:xfrm>
        </p:spPr>
        <p:txBody>
          <a:bodyPr/>
          <a:lstStyle/>
          <a:p>
            <a:pPr algn="ctr"/>
            <a:r>
              <a:rPr lang="en-US" sz="2400" dirty="0"/>
              <a:t>Type of Insurance</a:t>
            </a:r>
          </a:p>
        </p:txBody>
      </p:sp>
      <p:sp>
        <p:nvSpPr>
          <p:cNvPr id="22" name="Text Placeholder 21"/>
          <p:cNvSpPr>
            <a:spLocks noGrp="1"/>
          </p:cNvSpPr>
          <p:nvPr>
            <p:ph type="body" sz="quarter" idx="28"/>
          </p:nvPr>
        </p:nvSpPr>
        <p:spPr>
          <a:xfrm>
            <a:off x="8222002" y="2687630"/>
            <a:ext cx="3539790" cy="483015"/>
          </a:xfrm>
        </p:spPr>
        <p:txBody>
          <a:bodyPr anchor="ctr"/>
          <a:lstStyle/>
          <a:p>
            <a:r>
              <a:rPr lang="en-US" sz="2400" dirty="0"/>
              <a:t>Life</a:t>
            </a:r>
          </a:p>
        </p:txBody>
      </p:sp>
      <p:sp>
        <p:nvSpPr>
          <p:cNvPr id="23" name="Text Placeholder 22"/>
          <p:cNvSpPr>
            <a:spLocks noGrp="1"/>
          </p:cNvSpPr>
          <p:nvPr>
            <p:ph type="body" sz="quarter" idx="29"/>
          </p:nvPr>
        </p:nvSpPr>
        <p:spPr>
          <a:xfrm>
            <a:off x="8222004" y="3194409"/>
            <a:ext cx="3539790" cy="510361"/>
          </a:xfrm>
        </p:spPr>
        <p:txBody>
          <a:bodyPr anchor="ctr"/>
          <a:lstStyle/>
          <a:p>
            <a:r>
              <a:rPr lang="en-US" sz="2400" dirty="0"/>
              <a:t>Auto</a:t>
            </a:r>
          </a:p>
        </p:txBody>
      </p:sp>
      <p:sp>
        <p:nvSpPr>
          <p:cNvPr id="24" name="Text Placeholder 23"/>
          <p:cNvSpPr>
            <a:spLocks noGrp="1"/>
          </p:cNvSpPr>
          <p:nvPr>
            <p:ph type="body" sz="quarter" idx="30"/>
          </p:nvPr>
        </p:nvSpPr>
        <p:spPr>
          <a:xfrm>
            <a:off x="8222003" y="3728534"/>
            <a:ext cx="1551737" cy="503475"/>
          </a:xfrm>
        </p:spPr>
        <p:txBody>
          <a:bodyPr anchor="ctr"/>
          <a:lstStyle/>
          <a:p>
            <a:r>
              <a:rPr lang="en-US" sz="2400" dirty="0"/>
              <a:t>Health</a:t>
            </a:r>
          </a:p>
        </p:txBody>
      </p:sp>
      <p:sp>
        <p:nvSpPr>
          <p:cNvPr id="26" name="Text Placeholder 25"/>
          <p:cNvSpPr>
            <a:spLocks noGrp="1"/>
          </p:cNvSpPr>
          <p:nvPr>
            <p:ph type="body" sz="quarter" idx="32"/>
          </p:nvPr>
        </p:nvSpPr>
        <p:spPr>
          <a:xfrm>
            <a:off x="8222003" y="4255773"/>
            <a:ext cx="2857500" cy="479120"/>
          </a:xfrm>
        </p:spPr>
        <p:txBody>
          <a:bodyPr anchor="ctr"/>
          <a:lstStyle/>
          <a:p>
            <a:pPr marL="0" indent="0">
              <a:buNone/>
            </a:pPr>
            <a:r>
              <a:rPr lang="en-US" sz="2400" dirty="0"/>
              <a:t>Property</a:t>
            </a:r>
          </a:p>
        </p:txBody>
      </p:sp>
    </p:spTree>
    <p:extLst>
      <p:ext uri="{BB962C8B-B14F-4D97-AF65-F5344CB8AC3E}">
        <p14:creationId xmlns:p14="http://schemas.microsoft.com/office/powerpoint/2010/main" val="20566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Insurance for Life Events – Top Tips</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1371601" y="1327260"/>
            <a:ext cx="4991099" cy="4518025"/>
          </a:xfrm>
        </p:spPr>
        <p:txBody>
          <a:bodyPr/>
          <a:lstStyle/>
          <a:p>
            <a:r>
              <a:rPr lang="en-US" dirty="0"/>
              <a:t>Insurance can be challenging so keep these top tips in mind:</a:t>
            </a:r>
            <a:endParaRPr lang="en-US" b="1" dirty="0"/>
          </a:p>
          <a:p>
            <a:pPr marL="342900" indent="-342900">
              <a:spcBef>
                <a:spcPts val="3000"/>
              </a:spcBef>
              <a:spcAft>
                <a:spcPts val="1200"/>
              </a:spcAft>
              <a:buFont typeface="Arial" panose="020B0604020202020204" pitchFamily="34" charset="0"/>
              <a:buChar char="•"/>
            </a:pPr>
            <a:r>
              <a:rPr lang="en-US" b="1" dirty="0"/>
              <a:t>Review and compare coverage regularly</a:t>
            </a:r>
          </a:p>
          <a:p>
            <a:pPr marL="342900" indent="-342900">
              <a:spcBef>
                <a:spcPts val="1800"/>
              </a:spcBef>
              <a:spcAft>
                <a:spcPts val="1200"/>
              </a:spcAft>
              <a:buFont typeface="Arial" panose="020B0604020202020204" pitchFamily="34" charset="0"/>
              <a:buChar char="•"/>
            </a:pPr>
            <a:r>
              <a:rPr lang="en-US" b="1" dirty="0"/>
              <a:t>Organize policy documents</a:t>
            </a:r>
          </a:p>
          <a:p>
            <a:pPr marL="342900" indent="-342900">
              <a:spcBef>
                <a:spcPts val="1800"/>
              </a:spcBef>
              <a:spcAft>
                <a:spcPts val="1200"/>
              </a:spcAft>
              <a:buFont typeface="Arial" panose="020B0604020202020204" pitchFamily="34" charset="0"/>
              <a:buChar char="•"/>
            </a:pPr>
            <a:r>
              <a:rPr lang="en-US" b="1" dirty="0"/>
              <a:t>Educate yourself about different types of insurance</a:t>
            </a:r>
          </a:p>
          <a:p>
            <a:pPr marL="342900" indent="-342900">
              <a:spcBef>
                <a:spcPts val="1800"/>
              </a:spcBef>
              <a:spcAft>
                <a:spcPts val="1200"/>
              </a:spcAft>
              <a:buFont typeface="Arial" panose="020B0604020202020204" pitchFamily="34" charset="0"/>
              <a:buChar char="•"/>
            </a:pPr>
            <a:r>
              <a:rPr lang="en-US" b="1" dirty="0"/>
              <a:t>Considerations for Reserve and National Guard members</a:t>
            </a:r>
          </a:p>
        </p:txBody>
      </p:sp>
      <p:pic>
        <p:nvPicPr>
          <p:cNvPr id="40" name="Content Placeholder 39" descr="Insurance - Finance image"/>
          <p:cNvPicPr>
            <a:picLocks noGrp="1" noChangeAspect="1"/>
          </p:cNvPicPr>
          <p:nvPr>
            <p:ph sz="quarter" idx="41"/>
          </p:nvPr>
        </p:nvPicPr>
        <p:blipFill>
          <a:blip r:embed="rId2">
            <a:extLst>
              <a:ext uri="{28A0092B-C50C-407E-A947-70E740481C1C}">
                <a14:useLocalDpi xmlns:a14="http://schemas.microsoft.com/office/drawing/2010/main" val="0"/>
              </a:ext>
            </a:extLst>
          </a:blip>
          <a:stretch>
            <a:fillRect/>
          </a:stretch>
        </p:blipFill>
        <p:spPr>
          <a:xfrm>
            <a:off x="6766908" y="1888773"/>
            <a:ext cx="4716084" cy="3144056"/>
          </a:xfrm>
          <a:effectLst>
            <a:outerShdw blurRad="330200" dist="38100" dir="2700000" algn="tl" rotWithShape="0">
              <a:prstClr val="black">
                <a:alpha val="65000"/>
              </a:prstClr>
            </a:outerShdw>
          </a:effectLst>
        </p:spPr>
      </p:pic>
    </p:spTree>
    <p:extLst>
      <p:ext uri="{BB962C8B-B14F-4D97-AF65-F5344CB8AC3E}">
        <p14:creationId xmlns:p14="http://schemas.microsoft.com/office/powerpoint/2010/main" val="7417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Diagram 43"/>
          <p:cNvGraphicFramePr/>
          <p:nvPr>
            <p:extLst>
              <p:ext uri="{D42A27DB-BD31-4B8C-83A1-F6EECF244321}">
                <p14:modId xmlns:p14="http://schemas.microsoft.com/office/powerpoint/2010/main" val="1410194892"/>
              </p:ext>
            </p:extLst>
          </p:nvPr>
        </p:nvGraphicFramePr>
        <p:xfrm>
          <a:off x="10510" y="1369465"/>
          <a:ext cx="12192000" cy="451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1371600" y="99588"/>
            <a:ext cx="10248900" cy="936332"/>
          </a:xfrm>
        </p:spPr>
        <p:txBody>
          <a:bodyPr/>
          <a:lstStyle/>
          <a:p>
            <a:r>
              <a:rPr lang="en-US" dirty="0"/>
              <a:t>Know Your Benefits and Entitlements</a:t>
            </a:r>
          </a:p>
        </p:txBody>
      </p:sp>
      <p:sp>
        <p:nvSpPr>
          <p:cNvPr id="3" name="Subtitle 2"/>
          <p:cNvSpPr>
            <a:spLocks noGrp="1"/>
          </p:cNvSpPr>
          <p:nvPr>
            <p:ph type="subTitle" idx="1"/>
          </p:nvPr>
        </p:nvSpPr>
        <p:spPr/>
        <p:txBody>
          <a:bodyPr/>
          <a:lstStyle/>
          <a:p>
            <a:r>
              <a:rPr lang="en-US" sz="1800" dirty="0"/>
              <a:t>Insurance</a:t>
            </a:r>
          </a:p>
        </p:txBody>
      </p:sp>
      <p:sp>
        <p:nvSpPr>
          <p:cNvPr id="5" name="Text Placeholder 4"/>
          <p:cNvSpPr>
            <a:spLocks noGrp="1"/>
          </p:cNvSpPr>
          <p:nvPr>
            <p:ph type="body" sz="quarter" idx="11"/>
          </p:nvPr>
        </p:nvSpPr>
        <p:spPr>
          <a:xfrm>
            <a:off x="10510" y="1539089"/>
            <a:ext cx="2744036" cy="1889911"/>
          </a:xfrm>
        </p:spPr>
        <p:txBody>
          <a:bodyPr anchor="ctr"/>
          <a:lstStyle/>
          <a:p>
            <a:pPr algn="ctr"/>
            <a:r>
              <a:rPr lang="en-US" sz="2400" dirty="0"/>
              <a:t>Death Gratuity</a:t>
            </a:r>
          </a:p>
        </p:txBody>
      </p:sp>
      <p:sp>
        <p:nvSpPr>
          <p:cNvPr id="7" name="Text Placeholder 6"/>
          <p:cNvSpPr>
            <a:spLocks noGrp="1"/>
          </p:cNvSpPr>
          <p:nvPr>
            <p:ph type="body" sz="quarter" idx="13"/>
          </p:nvPr>
        </p:nvSpPr>
        <p:spPr>
          <a:xfrm>
            <a:off x="3079489" y="1539089"/>
            <a:ext cx="2738830" cy="1889911"/>
          </a:xfrm>
        </p:spPr>
        <p:txBody>
          <a:bodyPr anchor="ctr"/>
          <a:lstStyle/>
          <a:p>
            <a:pPr algn="ctr"/>
            <a:r>
              <a:rPr lang="en-US" sz="2400" dirty="0"/>
              <a:t>SGLI</a:t>
            </a:r>
          </a:p>
        </p:txBody>
      </p:sp>
      <p:sp>
        <p:nvSpPr>
          <p:cNvPr id="9" name="Text Placeholder 8"/>
          <p:cNvSpPr>
            <a:spLocks noGrp="1"/>
          </p:cNvSpPr>
          <p:nvPr>
            <p:ph type="body" sz="quarter" idx="15"/>
          </p:nvPr>
        </p:nvSpPr>
        <p:spPr>
          <a:xfrm>
            <a:off x="6121269" y="1539089"/>
            <a:ext cx="2738830" cy="1889911"/>
          </a:xfrm>
        </p:spPr>
        <p:txBody>
          <a:bodyPr anchor="ctr"/>
          <a:lstStyle/>
          <a:p>
            <a:pPr algn="ctr"/>
            <a:r>
              <a:rPr lang="en-US" sz="2400" dirty="0"/>
              <a:t>Survivor Benefit Plan (SBP)</a:t>
            </a:r>
          </a:p>
        </p:txBody>
      </p:sp>
      <p:sp>
        <p:nvSpPr>
          <p:cNvPr id="11" name="Text Placeholder 10"/>
          <p:cNvSpPr>
            <a:spLocks noGrp="1"/>
          </p:cNvSpPr>
          <p:nvPr>
            <p:ph type="body" sz="quarter" idx="17"/>
          </p:nvPr>
        </p:nvSpPr>
        <p:spPr>
          <a:xfrm>
            <a:off x="9067015" y="1539089"/>
            <a:ext cx="3028950" cy="1930959"/>
          </a:xfrm>
        </p:spPr>
        <p:txBody>
          <a:bodyPr anchor="ctr"/>
          <a:lstStyle/>
          <a:p>
            <a:pPr algn="ctr"/>
            <a:r>
              <a:rPr lang="en-US" sz="2400" dirty="0"/>
              <a:t>Other Benefits</a:t>
            </a:r>
          </a:p>
        </p:txBody>
      </p:sp>
      <p:sp>
        <p:nvSpPr>
          <p:cNvPr id="13" name="Text Placeholder 12"/>
          <p:cNvSpPr>
            <a:spLocks noGrp="1"/>
          </p:cNvSpPr>
          <p:nvPr>
            <p:ph type="body" sz="quarter" idx="19"/>
          </p:nvPr>
        </p:nvSpPr>
        <p:spPr>
          <a:xfrm>
            <a:off x="1577513" y="3762545"/>
            <a:ext cx="2758795" cy="2004512"/>
          </a:xfrm>
        </p:spPr>
        <p:txBody>
          <a:bodyPr anchor="ctr"/>
          <a:lstStyle/>
          <a:p>
            <a:pPr algn="ctr"/>
            <a:r>
              <a:rPr lang="en-US" sz="2400" dirty="0"/>
              <a:t>Social Security</a:t>
            </a:r>
          </a:p>
        </p:txBody>
      </p:sp>
      <p:sp>
        <p:nvSpPr>
          <p:cNvPr id="15" name="Text Placeholder 14"/>
          <p:cNvSpPr>
            <a:spLocks noGrp="1"/>
          </p:cNvSpPr>
          <p:nvPr>
            <p:ph type="body" sz="quarter" idx="21"/>
          </p:nvPr>
        </p:nvSpPr>
        <p:spPr>
          <a:xfrm>
            <a:off x="4622052" y="3762545"/>
            <a:ext cx="2758795" cy="2004512"/>
          </a:xfrm>
        </p:spPr>
        <p:txBody>
          <a:bodyPr anchor="ctr"/>
          <a:lstStyle/>
          <a:p>
            <a:pPr algn="ctr"/>
            <a:r>
              <a:rPr lang="en-US" sz="2400" dirty="0"/>
              <a:t>Survivors’ and Dependents’ Educational Assistance (DEA)</a:t>
            </a:r>
          </a:p>
        </p:txBody>
      </p:sp>
      <p:sp>
        <p:nvSpPr>
          <p:cNvPr id="17" name="Text Placeholder 16"/>
          <p:cNvSpPr>
            <a:spLocks noGrp="1"/>
          </p:cNvSpPr>
          <p:nvPr>
            <p:ph type="body" sz="quarter" idx="23"/>
          </p:nvPr>
        </p:nvSpPr>
        <p:spPr>
          <a:xfrm>
            <a:off x="7705255" y="3756858"/>
            <a:ext cx="2989617" cy="2010199"/>
          </a:xfrm>
        </p:spPr>
        <p:txBody>
          <a:bodyPr anchor="ctr"/>
          <a:lstStyle/>
          <a:p>
            <a:pPr algn="ctr"/>
            <a:r>
              <a:rPr lang="en-US" sz="2400" dirty="0"/>
              <a:t>Dependency and Indemnity Compensation (DIC)</a:t>
            </a:r>
          </a:p>
        </p:txBody>
      </p:sp>
    </p:spTree>
    <p:extLst>
      <p:ext uri="{BB962C8B-B14F-4D97-AF65-F5344CB8AC3E}">
        <p14:creationId xmlns:p14="http://schemas.microsoft.com/office/powerpoint/2010/main" val="234803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9"/>
          <p:cNvGraphicFramePr>
            <a:graphicFrameLocks noGrp="1"/>
          </p:cNvGraphicFramePr>
          <p:nvPr>
            <p:ph sz="quarter" idx="41"/>
            <p:extLst>
              <p:ext uri="{D42A27DB-BD31-4B8C-83A1-F6EECF244321}">
                <p14:modId xmlns:p14="http://schemas.microsoft.com/office/powerpoint/2010/main" val="1656611501"/>
              </p:ext>
            </p:extLst>
          </p:nvPr>
        </p:nvGraphicFramePr>
        <p:xfrm>
          <a:off x="305027" y="1337534"/>
          <a:ext cx="11742057" cy="465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Saving Money on Insurance</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2937019" y="1569781"/>
            <a:ext cx="3034391" cy="1187598"/>
          </a:xfrm>
        </p:spPr>
        <p:txBody>
          <a:bodyPr anchor="ctr"/>
          <a:lstStyle/>
          <a:p>
            <a:pPr algn="ctr"/>
            <a:r>
              <a:rPr lang="en-US" dirty="0"/>
              <a:t>Shop around and compare carriers</a:t>
            </a:r>
          </a:p>
        </p:txBody>
      </p:sp>
      <p:sp>
        <p:nvSpPr>
          <p:cNvPr id="5" name="Text Placeholder 4"/>
          <p:cNvSpPr>
            <a:spLocks noGrp="1"/>
          </p:cNvSpPr>
          <p:nvPr>
            <p:ph type="body" sz="quarter" idx="11"/>
          </p:nvPr>
        </p:nvSpPr>
        <p:spPr>
          <a:xfrm>
            <a:off x="2937018" y="3143267"/>
            <a:ext cx="3034391" cy="1179268"/>
          </a:xfrm>
        </p:spPr>
        <p:txBody>
          <a:bodyPr anchor="ctr"/>
          <a:lstStyle/>
          <a:p>
            <a:pPr algn="ctr"/>
            <a:r>
              <a:rPr lang="en-US" sz="2400" dirty="0"/>
              <a:t>Bundle coverage</a:t>
            </a:r>
          </a:p>
        </p:txBody>
      </p:sp>
      <p:sp>
        <p:nvSpPr>
          <p:cNvPr id="6" name="Text Placeholder 5"/>
          <p:cNvSpPr>
            <a:spLocks noGrp="1"/>
          </p:cNvSpPr>
          <p:nvPr>
            <p:ph type="body" sz="quarter" idx="12"/>
          </p:nvPr>
        </p:nvSpPr>
        <p:spPr>
          <a:xfrm>
            <a:off x="2907748" y="4752442"/>
            <a:ext cx="3034391" cy="1175198"/>
          </a:xfrm>
        </p:spPr>
        <p:txBody>
          <a:bodyPr anchor="ctr"/>
          <a:lstStyle/>
          <a:p>
            <a:pPr algn="ctr"/>
            <a:r>
              <a:rPr lang="en-US" sz="2400" dirty="0"/>
              <a:t>Build and maintain your credit rating</a:t>
            </a:r>
          </a:p>
        </p:txBody>
      </p:sp>
      <p:sp>
        <p:nvSpPr>
          <p:cNvPr id="7" name="Text Placeholder 6"/>
          <p:cNvSpPr>
            <a:spLocks noGrp="1"/>
          </p:cNvSpPr>
          <p:nvPr>
            <p:ph type="body" sz="quarter" idx="13"/>
          </p:nvPr>
        </p:nvSpPr>
        <p:spPr>
          <a:xfrm>
            <a:off x="7862689" y="1590840"/>
            <a:ext cx="2993996" cy="1150073"/>
          </a:xfrm>
        </p:spPr>
        <p:txBody>
          <a:bodyPr anchor="ctr"/>
          <a:lstStyle/>
          <a:p>
            <a:pPr algn="ctr"/>
            <a:r>
              <a:rPr lang="en-US" sz="2400" dirty="0"/>
              <a:t>Ask about discounts</a:t>
            </a:r>
          </a:p>
        </p:txBody>
      </p:sp>
      <p:sp>
        <p:nvSpPr>
          <p:cNvPr id="8" name="Text Placeholder 7"/>
          <p:cNvSpPr>
            <a:spLocks noGrp="1"/>
          </p:cNvSpPr>
          <p:nvPr>
            <p:ph type="body" sz="quarter" idx="14"/>
          </p:nvPr>
        </p:nvSpPr>
        <p:spPr>
          <a:xfrm>
            <a:off x="7869039" y="3150960"/>
            <a:ext cx="3018483" cy="1144570"/>
          </a:xfrm>
        </p:spPr>
        <p:txBody>
          <a:bodyPr anchor="ctr"/>
          <a:lstStyle/>
          <a:p>
            <a:pPr algn="ctr"/>
            <a:r>
              <a:rPr lang="en-US" sz="2400" dirty="0"/>
              <a:t>Consider increasing your insurance deductible</a:t>
            </a:r>
          </a:p>
        </p:txBody>
      </p:sp>
      <p:sp>
        <p:nvSpPr>
          <p:cNvPr id="9" name="Text Placeholder 8"/>
          <p:cNvSpPr>
            <a:spLocks noGrp="1"/>
          </p:cNvSpPr>
          <p:nvPr>
            <p:ph type="body" sz="quarter" idx="15"/>
          </p:nvPr>
        </p:nvSpPr>
        <p:spPr>
          <a:xfrm>
            <a:off x="7862689" y="4717452"/>
            <a:ext cx="2993996" cy="1178825"/>
          </a:xfrm>
        </p:spPr>
        <p:txBody>
          <a:bodyPr anchor="ctr"/>
          <a:lstStyle/>
          <a:p>
            <a:pPr algn="ctr"/>
            <a:r>
              <a:rPr lang="en-US" sz="2400" dirty="0"/>
              <a:t>Increase your home’s safety features</a:t>
            </a:r>
          </a:p>
        </p:txBody>
      </p:sp>
    </p:spTree>
    <p:extLst>
      <p:ext uri="{BB962C8B-B14F-4D97-AF65-F5344CB8AC3E}">
        <p14:creationId xmlns:p14="http://schemas.microsoft.com/office/powerpoint/2010/main" val="273098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p:cNvGraphicFramePr/>
          <p:nvPr/>
        </p:nvGraphicFramePr>
        <p:xfrm>
          <a:off x="7425969" y="1265000"/>
          <a:ext cx="4127402" cy="441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Diagram 24"/>
          <p:cNvGraphicFramePr/>
          <p:nvPr/>
        </p:nvGraphicFramePr>
        <p:xfrm>
          <a:off x="553454" y="1260909"/>
          <a:ext cx="6529518" cy="4410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ctrTitle"/>
          </p:nvPr>
        </p:nvSpPr>
        <p:spPr/>
        <p:txBody>
          <a:bodyPr/>
          <a:lstStyle/>
          <a:p>
            <a:r>
              <a:rPr lang="en-US" dirty="0"/>
              <a:t>Sources of Help</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588568" y="1260909"/>
            <a:ext cx="5507432" cy="590550"/>
          </a:xfrm>
        </p:spPr>
        <p:txBody>
          <a:bodyPr anchor="ctr"/>
          <a:lstStyle/>
          <a:p>
            <a:r>
              <a:rPr lang="en-US" dirty="0"/>
              <a:t>Websites</a:t>
            </a:r>
          </a:p>
        </p:txBody>
      </p:sp>
      <p:sp>
        <p:nvSpPr>
          <p:cNvPr id="5" name="Text Placeholder 4"/>
          <p:cNvSpPr>
            <a:spLocks noGrp="1"/>
          </p:cNvSpPr>
          <p:nvPr>
            <p:ph type="body" sz="quarter" idx="11"/>
          </p:nvPr>
        </p:nvSpPr>
        <p:spPr>
          <a:xfrm>
            <a:off x="553454" y="2076448"/>
            <a:ext cx="6529518" cy="3173030"/>
          </a:xfrm>
        </p:spPr>
        <p:txBody>
          <a:bodyPr/>
          <a:lstStyle/>
          <a:p>
            <a:pPr marL="274320" lvl="1"/>
            <a:r>
              <a:rPr lang="en-US" dirty="0"/>
              <a:t>The DoD Office of Financial Readiness (FINRED) </a:t>
            </a:r>
            <a:r>
              <a:rPr lang="en-US" u="sng" dirty="0">
                <a:hlinkClick r:id="rId12"/>
              </a:rPr>
              <a:t>FINRED Website</a:t>
            </a:r>
            <a:endParaRPr lang="en-US" u="sng" dirty="0"/>
          </a:p>
          <a:p>
            <a:pPr marL="274320" lvl="1"/>
            <a:r>
              <a:rPr lang="en-US" dirty="0"/>
              <a:t>Milspouse Money Mission – Insure Your Family </a:t>
            </a:r>
          </a:p>
          <a:p>
            <a:pPr marL="274320" lvl="1" indent="0">
              <a:buNone/>
            </a:pPr>
            <a:r>
              <a:rPr lang="en-US" u="sng" dirty="0">
                <a:hlinkClick r:id="rId13"/>
              </a:rPr>
              <a:t>Milspouse Money Mission Website</a:t>
            </a:r>
            <a:endParaRPr lang="en-US" dirty="0"/>
          </a:p>
          <a:p>
            <a:pPr marL="274320" lvl="1"/>
            <a:r>
              <a:rPr lang="en-US" dirty="0"/>
              <a:t>Coast Guard Support</a:t>
            </a:r>
          </a:p>
          <a:p>
            <a:pPr marL="274320" lvl="1" indent="0">
              <a:buNone/>
            </a:pPr>
            <a:r>
              <a:rPr lang="en-US" dirty="0">
                <a:hlinkClick r:id="rId14" tooltip="https://www.cgsuprt.com/"/>
              </a:rPr>
              <a:t>CGSUPRT Website</a:t>
            </a:r>
            <a:endParaRPr lang="en-US" u="sng" dirty="0"/>
          </a:p>
          <a:p>
            <a:pPr indent="-411480"/>
            <a:endParaRPr lang="en-US" dirty="0"/>
          </a:p>
        </p:txBody>
      </p:sp>
      <p:sp>
        <p:nvSpPr>
          <p:cNvPr id="6" name="Text Placeholder 5"/>
          <p:cNvSpPr>
            <a:spLocks noGrp="1"/>
          </p:cNvSpPr>
          <p:nvPr>
            <p:ph type="body" sz="quarter" idx="12"/>
          </p:nvPr>
        </p:nvSpPr>
        <p:spPr>
          <a:xfrm>
            <a:off x="7425969" y="1265000"/>
            <a:ext cx="4127402" cy="638175"/>
          </a:xfrm>
        </p:spPr>
        <p:txBody>
          <a:bodyPr anchor="ctr"/>
          <a:lstStyle/>
          <a:p>
            <a:r>
              <a:rPr lang="en-US" sz="2400" dirty="0"/>
              <a:t>Additional Support</a:t>
            </a:r>
          </a:p>
        </p:txBody>
      </p:sp>
      <p:sp>
        <p:nvSpPr>
          <p:cNvPr id="7" name="Text Placeholder 6"/>
          <p:cNvSpPr>
            <a:spLocks noGrp="1"/>
          </p:cNvSpPr>
          <p:nvPr>
            <p:ph type="body" sz="quarter" idx="13"/>
          </p:nvPr>
        </p:nvSpPr>
        <p:spPr>
          <a:xfrm>
            <a:off x="7425968" y="2076448"/>
            <a:ext cx="4359631" cy="3409952"/>
          </a:xfrm>
        </p:spPr>
        <p:txBody>
          <a:bodyPr/>
          <a:lstStyle/>
          <a:p>
            <a:pPr marL="274320" indent="-228600">
              <a:spcBef>
                <a:spcPts val="500"/>
              </a:spcBef>
              <a:buFont typeface="Arial" panose="020B0604020202020204" pitchFamily="34" charset="0"/>
              <a:buChar char="•"/>
            </a:pPr>
            <a:r>
              <a:rPr lang="en-US" sz="2200" dirty="0"/>
              <a:t>Personal Financial Managers, Personal Financial Counselors, or Financial Readiness Program Specialists at your local military and family support center</a:t>
            </a:r>
          </a:p>
          <a:p>
            <a:pPr marL="274320" indent="-228600">
              <a:spcBef>
                <a:spcPts val="500"/>
              </a:spcBef>
              <a:buFont typeface="Arial" panose="020B0604020202020204" pitchFamily="34" charset="0"/>
              <a:buChar char="•"/>
            </a:pPr>
            <a:r>
              <a:rPr lang="en-US" sz="2200" dirty="0"/>
              <a:t>Command/Unit Financial </a:t>
            </a:r>
            <a:r>
              <a:rPr lang="en-US" sz="2200"/>
              <a:t>Specialist (USN</a:t>
            </a:r>
            <a:r>
              <a:rPr lang="en-US" sz="2200" dirty="0"/>
              <a:t>, USMC, USCG)</a:t>
            </a:r>
          </a:p>
          <a:p>
            <a:pPr marL="274320" indent="-228600">
              <a:spcBef>
                <a:spcPts val="500"/>
              </a:spcBef>
              <a:buFont typeface="Arial" panose="020B0604020202020204" pitchFamily="34" charset="0"/>
              <a:buChar char="•"/>
            </a:pPr>
            <a:r>
              <a:rPr lang="en-US" sz="2200" dirty="0"/>
              <a:t>Installation legal office</a:t>
            </a:r>
          </a:p>
          <a:p>
            <a:pPr marL="274320" indent="-228600">
              <a:spcBef>
                <a:spcPts val="500"/>
              </a:spcBef>
              <a:buFont typeface="Arial" panose="020B0604020202020204" pitchFamily="34" charset="0"/>
              <a:buChar char="•"/>
            </a:pPr>
            <a:r>
              <a:rPr lang="en-US" sz="2200" dirty="0"/>
              <a:t>Military aid and relief societies</a:t>
            </a:r>
          </a:p>
        </p:txBody>
      </p:sp>
    </p:spTree>
    <p:extLst>
      <p:ext uri="{BB962C8B-B14F-4D97-AF65-F5344CB8AC3E}">
        <p14:creationId xmlns:p14="http://schemas.microsoft.com/office/powerpoint/2010/main" val="112061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891728" y="1516955"/>
            <a:ext cx="7370204" cy="573398"/>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Round Diagonal Corner Rectangle 33"/>
          <p:cNvSpPr/>
          <p:nvPr/>
        </p:nvSpPr>
        <p:spPr>
          <a:xfrm>
            <a:off x="891736" y="2160866"/>
            <a:ext cx="7370204" cy="573398"/>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ound Diagonal Corner Rectangle 34"/>
          <p:cNvSpPr/>
          <p:nvPr/>
        </p:nvSpPr>
        <p:spPr>
          <a:xfrm>
            <a:off x="891728" y="2803248"/>
            <a:ext cx="7370204" cy="573398"/>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Round Diagonal Corner Rectangle 35"/>
          <p:cNvSpPr/>
          <p:nvPr/>
        </p:nvSpPr>
        <p:spPr>
          <a:xfrm>
            <a:off x="891736" y="3454792"/>
            <a:ext cx="7370204" cy="573398"/>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Round Diagonal Corner Rectangle 36"/>
          <p:cNvSpPr/>
          <p:nvPr/>
        </p:nvSpPr>
        <p:spPr>
          <a:xfrm>
            <a:off x="891728" y="4112244"/>
            <a:ext cx="7370204" cy="573398"/>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891728" y="1511446"/>
            <a:ext cx="7689272" cy="635000"/>
          </a:xfrm>
        </p:spPr>
        <p:txBody>
          <a:bodyPr anchor="ctr"/>
          <a:lstStyle/>
          <a:p>
            <a:pPr marL="0" indent="0">
              <a:buNone/>
            </a:pPr>
            <a:r>
              <a:rPr lang="en-US" sz="2400" dirty="0"/>
              <a:t>Why insurance is important</a:t>
            </a:r>
          </a:p>
        </p:txBody>
      </p:sp>
      <p:sp>
        <p:nvSpPr>
          <p:cNvPr id="20" name="Content Placeholder 19"/>
          <p:cNvSpPr>
            <a:spLocks noGrp="1"/>
          </p:cNvSpPr>
          <p:nvPr>
            <p:ph sz="quarter" idx="11"/>
          </p:nvPr>
        </p:nvSpPr>
        <p:spPr>
          <a:xfrm>
            <a:off x="891728" y="2203454"/>
            <a:ext cx="7284357" cy="488085"/>
          </a:xfrm>
        </p:spPr>
        <p:txBody>
          <a:bodyPr anchor="ctr"/>
          <a:lstStyle/>
          <a:p>
            <a:pPr marL="0" indent="0">
              <a:buNone/>
            </a:pPr>
            <a:r>
              <a:rPr lang="en-US" sz="2400" dirty="0"/>
              <a:t>Types of insurance</a:t>
            </a:r>
          </a:p>
        </p:txBody>
      </p:sp>
      <p:sp>
        <p:nvSpPr>
          <p:cNvPr id="21" name="Content Placeholder 20"/>
          <p:cNvSpPr>
            <a:spLocks noGrp="1"/>
          </p:cNvSpPr>
          <p:nvPr>
            <p:ph sz="quarter" idx="12"/>
          </p:nvPr>
        </p:nvSpPr>
        <p:spPr>
          <a:xfrm>
            <a:off x="891723" y="2831575"/>
            <a:ext cx="7689277" cy="533400"/>
          </a:xfrm>
        </p:spPr>
        <p:txBody>
          <a:bodyPr anchor="ctr"/>
          <a:lstStyle/>
          <a:p>
            <a:pPr marL="0" indent="0">
              <a:buNone/>
            </a:pPr>
            <a:r>
              <a:rPr lang="en-US" sz="2400" dirty="0"/>
              <a:t>Insurance needs for specific life events</a:t>
            </a:r>
          </a:p>
        </p:txBody>
      </p:sp>
      <p:sp>
        <p:nvSpPr>
          <p:cNvPr id="22" name="Content Placeholder 21"/>
          <p:cNvSpPr>
            <a:spLocks noGrp="1"/>
          </p:cNvSpPr>
          <p:nvPr>
            <p:ph sz="quarter" idx="13"/>
          </p:nvPr>
        </p:nvSpPr>
        <p:spPr>
          <a:xfrm>
            <a:off x="921897" y="3476088"/>
            <a:ext cx="7340043" cy="533400"/>
          </a:xfrm>
        </p:spPr>
        <p:txBody>
          <a:bodyPr anchor="ctr"/>
          <a:lstStyle/>
          <a:p>
            <a:pPr marL="0" indent="0">
              <a:buNone/>
            </a:pPr>
            <a:r>
              <a:rPr lang="en-US" sz="2400" dirty="0"/>
              <a:t>Know your benefits</a:t>
            </a:r>
          </a:p>
        </p:txBody>
      </p:sp>
      <p:pic>
        <p:nvPicPr>
          <p:cNvPr id="44" name="Content Placeholder 43" descr="Best Free Auto Insurance Images and Photos"/>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8719124" y="1460499"/>
            <a:ext cx="3312558" cy="3949701"/>
          </a:xfrm>
        </p:spPr>
      </p:pic>
      <p:sp>
        <p:nvSpPr>
          <p:cNvPr id="38" name="Round Diagonal Corner Rectangle 37"/>
          <p:cNvSpPr/>
          <p:nvPr/>
        </p:nvSpPr>
        <p:spPr>
          <a:xfrm>
            <a:off x="891728" y="4775459"/>
            <a:ext cx="7370204" cy="573398"/>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Content Placeholder 21"/>
          <p:cNvSpPr>
            <a:spLocks noGrp="1"/>
          </p:cNvSpPr>
          <p:nvPr>
            <p:ph sz="quarter" idx="13"/>
          </p:nvPr>
        </p:nvSpPr>
        <p:spPr>
          <a:xfrm>
            <a:off x="883797" y="4145635"/>
            <a:ext cx="7378143" cy="533400"/>
          </a:xfrm>
        </p:spPr>
        <p:txBody>
          <a:bodyPr anchor="ctr"/>
          <a:lstStyle/>
          <a:p>
            <a:pPr marL="0" indent="0">
              <a:buNone/>
            </a:pPr>
            <a:r>
              <a:rPr lang="en-US" sz="2400" dirty="0"/>
              <a:t>Tips to save on the cost of insurance</a:t>
            </a:r>
          </a:p>
        </p:txBody>
      </p:sp>
      <p:sp>
        <p:nvSpPr>
          <p:cNvPr id="23" name="Content Placeholder 22"/>
          <p:cNvSpPr>
            <a:spLocks noGrp="1"/>
          </p:cNvSpPr>
          <p:nvPr>
            <p:ph sz="quarter" idx="14"/>
          </p:nvPr>
        </p:nvSpPr>
        <p:spPr>
          <a:xfrm>
            <a:off x="877447" y="4815457"/>
            <a:ext cx="7384493" cy="533400"/>
          </a:xfrm>
        </p:spPr>
        <p:txBody>
          <a:bodyPr anchor="ctr"/>
          <a:lstStyle/>
          <a:p>
            <a:pPr marL="0" indent="0">
              <a:buNone/>
            </a:pPr>
            <a:r>
              <a:rPr lang="en-US" sz="2400" dirty="0"/>
              <a:t>Additional support and resources</a:t>
            </a:r>
          </a:p>
        </p:txBody>
      </p:sp>
    </p:spTree>
    <p:extLst>
      <p:ext uri="{BB962C8B-B14F-4D97-AF65-F5344CB8AC3E}">
        <p14:creationId xmlns:p14="http://schemas.microsoft.com/office/powerpoint/2010/main" val="109468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 Diagonal Corner Rectangle 32"/>
          <p:cNvSpPr/>
          <p:nvPr/>
        </p:nvSpPr>
        <p:spPr>
          <a:xfrm>
            <a:off x="1003301" y="1059316"/>
            <a:ext cx="6806043" cy="706795"/>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4" name="Round Diagonal Corner Rectangle 33"/>
          <p:cNvSpPr/>
          <p:nvPr/>
        </p:nvSpPr>
        <p:spPr>
          <a:xfrm>
            <a:off x="1003296" y="1845241"/>
            <a:ext cx="6806043" cy="706795"/>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5" name="Round Diagonal Corner Rectangle 34"/>
          <p:cNvSpPr/>
          <p:nvPr/>
        </p:nvSpPr>
        <p:spPr>
          <a:xfrm>
            <a:off x="1003301" y="2648389"/>
            <a:ext cx="6806043" cy="706795"/>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6" name="Round Diagonal Corner Rectangle 35"/>
          <p:cNvSpPr/>
          <p:nvPr/>
        </p:nvSpPr>
        <p:spPr>
          <a:xfrm>
            <a:off x="997685" y="3440523"/>
            <a:ext cx="6806043" cy="706795"/>
          </a:xfrm>
          <a:prstGeom prst="round2DiagRect">
            <a:avLst/>
          </a:prstGeom>
          <a:solidFill>
            <a:srgbClr val="9FAF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7" name="Round Diagonal Corner Rectangle 36"/>
          <p:cNvSpPr/>
          <p:nvPr/>
        </p:nvSpPr>
        <p:spPr>
          <a:xfrm>
            <a:off x="997684" y="4256098"/>
            <a:ext cx="6806043" cy="706795"/>
          </a:xfrm>
          <a:prstGeom prst="round2DiagRect">
            <a:avLst/>
          </a:prstGeom>
          <a:solidFill>
            <a:srgbClr val="FEE3A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1003305" y="1082938"/>
            <a:ext cx="6806039" cy="654793"/>
          </a:xfrm>
        </p:spPr>
        <p:txBody>
          <a:bodyPr anchor="ctr"/>
          <a:lstStyle/>
          <a:p>
            <a:pPr marL="0" indent="0">
              <a:buNone/>
            </a:pPr>
            <a:r>
              <a:rPr lang="en-US" sz="2400" dirty="0"/>
              <a:t>The importance of insurance</a:t>
            </a:r>
          </a:p>
        </p:txBody>
      </p:sp>
      <p:sp>
        <p:nvSpPr>
          <p:cNvPr id="20" name="Content Placeholder 19"/>
          <p:cNvSpPr>
            <a:spLocks noGrp="1"/>
          </p:cNvSpPr>
          <p:nvPr>
            <p:ph sz="quarter" idx="11"/>
          </p:nvPr>
        </p:nvSpPr>
        <p:spPr>
          <a:xfrm>
            <a:off x="997685" y="1856892"/>
            <a:ext cx="6447635" cy="706925"/>
          </a:xfrm>
        </p:spPr>
        <p:txBody>
          <a:bodyPr anchor="ctr"/>
          <a:lstStyle/>
          <a:p>
            <a:pPr marL="0" indent="0">
              <a:buNone/>
            </a:pPr>
            <a:r>
              <a:rPr lang="en-US" sz="2400" dirty="0"/>
              <a:t>Types of insurance</a:t>
            </a:r>
          </a:p>
        </p:txBody>
      </p:sp>
      <p:sp>
        <p:nvSpPr>
          <p:cNvPr id="21" name="Content Placeholder 20"/>
          <p:cNvSpPr>
            <a:spLocks noGrp="1"/>
          </p:cNvSpPr>
          <p:nvPr>
            <p:ph sz="quarter" idx="12"/>
          </p:nvPr>
        </p:nvSpPr>
        <p:spPr>
          <a:xfrm>
            <a:off x="997682" y="2648389"/>
            <a:ext cx="6806043" cy="706795"/>
          </a:xfrm>
        </p:spPr>
        <p:txBody>
          <a:bodyPr anchor="ctr"/>
          <a:lstStyle/>
          <a:p>
            <a:pPr marL="0" indent="0">
              <a:buNone/>
            </a:pPr>
            <a:r>
              <a:rPr lang="en-US" sz="2400" dirty="0"/>
              <a:t>Insurance needs for life events</a:t>
            </a:r>
          </a:p>
        </p:txBody>
      </p:sp>
      <p:sp>
        <p:nvSpPr>
          <p:cNvPr id="22" name="Content Placeholder 21"/>
          <p:cNvSpPr>
            <a:spLocks noGrp="1"/>
          </p:cNvSpPr>
          <p:nvPr>
            <p:ph sz="quarter" idx="13"/>
          </p:nvPr>
        </p:nvSpPr>
        <p:spPr>
          <a:xfrm>
            <a:off x="1042713" y="3440524"/>
            <a:ext cx="6806043" cy="706794"/>
          </a:xfrm>
        </p:spPr>
        <p:txBody>
          <a:bodyPr anchor="ctr"/>
          <a:lstStyle/>
          <a:p>
            <a:pPr marL="0" indent="0">
              <a:buNone/>
            </a:pPr>
            <a:r>
              <a:rPr lang="en-US" sz="2400" dirty="0"/>
              <a:t>Know your benefits and entitlements</a:t>
            </a:r>
          </a:p>
        </p:txBody>
      </p:sp>
      <p:sp>
        <p:nvSpPr>
          <p:cNvPr id="23" name="Content Placeholder 22"/>
          <p:cNvSpPr>
            <a:spLocks noGrp="1"/>
          </p:cNvSpPr>
          <p:nvPr>
            <p:ph sz="quarter" idx="14"/>
          </p:nvPr>
        </p:nvSpPr>
        <p:spPr>
          <a:xfrm>
            <a:off x="1042712" y="4243167"/>
            <a:ext cx="6806043" cy="719726"/>
          </a:xfrm>
        </p:spPr>
        <p:txBody>
          <a:bodyPr anchor="ctr"/>
          <a:lstStyle/>
          <a:p>
            <a:pPr marL="0" indent="0">
              <a:buNone/>
            </a:pPr>
            <a:r>
              <a:rPr lang="en-US" sz="2400" dirty="0"/>
              <a:t>Saving money on insurance</a:t>
            </a:r>
          </a:p>
        </p:txBody>
      </p:sp>
      <p:sp>
        <p:nvSpPr>
          <p:cNvPr id="38" name="Round Diagonal Corner Rectangle 37"/>
          <p:cNvSpPr/>
          <p:nvPr/>
        </p:nvSpPr>
        <p:spPr>
          <a:xfrm>
            <a:off x="997683" y="5056802"/>
            <a:ext cx="6806043" cy="706795"/>
          </a:xfrm>
          <a:prstGeom prst="round2Diag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Content Placeholder 22"/>
          <p:cNvSpPr>
            <a:spLocks noGrp="1"/>
          </p:cNvSpPr>
          <p:nvPr>
            <p:ph sz="quarter" idx="14"/>
          </p:nvPr>
        </p:nvSpPr>
        <p:spPr>
          <a:xfrm>
            <a:off x="1003305" y="5056803"/>
            <a:ext cx="6845451" cy="706794"/>
          </a:xfrm>
        </p:spPr>
        <p:txBody>
          <a:bodyPr anchor="ctr"/>
          <a:lstStyle/>
          <a:p>
            <a:pPr marL="0" indent="0">
              <a:buNone/>
            </a:pPr>
            <a:r>
              <a:rPr lang="en-US" sz="2400" dirty="0"/>
              <a:t>Resources and Q&amp;A</a:t>
            </a:r>
          </a:p>
        </p:txBody>
      </p:sp>
    </p:spTree>
    <p:extLst>
      <p:ext uri="{BB962C8B-B14F-4D97-AF65-F5344CB8AC3E}">
        <p14:creationId xmlns:p14="http://schemas.microsoft.com/office/powerpoint/2010/main" val="279917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extLst>
              <p:ext uri="{D42A27DB-BD31-4B8C-83A1-F6EECF244321}">
                <p14:modId xmlns:p14="http://schemas.microsoft.com/office/powerpoint/2010/main" val="1209956401"/>
              </p:ext>
            </p:extLst>
          </p:nvPr>
        </p:nvGraphicFramePr>
        <p:xfrm>
          <a:off x="0" y="2002971"/>
          <a:ext cx="12192000" cy="3804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The Importance of Insurance</a:t>
            </a:r>
          </a:p>
        </p:txBody>
      </p:sp>
      <p:sp>
        <p:nvSpPr>
          <p:cNvPr id="3" name="Subtitle 2"/>
          <p:cNvSpPr>
            <a:spLocks noGrp="1"/>
          </p:cNvSpPr>
          <p:nvPr>
            <p:ph type="subTitle" idx="1"/>
          </p:nvPr>
        </p:nvSpPr>
        <p:spPr/>
        <p:txBody>
          <a:bodyPr/>
          <a:lstStyle/>
          <a:p>
            <a:r>
              <a:rPr lang="en-US" sz="1800" dirty="0"/>
              <a:t>Insurance</a:t>
            </a:r>
          </a:p>
        </p:txBody>
      </p:sp>
      <p:sp>
        <p:nvSpPr>
          <p:cNvPr id="20" name="Content Placeholder 19"/>
          <p:cNvSpPr>
            <a:spLocks noGrp="1"/>
          </p:cNvSpPr>
          <p:nvPr>
            <p:ph sz="quarter" idx="11"/>
          </p:nvPr>
        </p:nvSpPr>
        <p:spPr>
          <a:xfrm>
            <a:off x="988290" y="1093113"/>
            <a:ext cx="9374910" cy="811576"/>
          </a:xfrm>
        </p:spPr>
        <p:txBody>
          <a:bodyPr anchor="ctr"/>
          <a:lstStyle/>
          <a:p>
            <a:pPr marL="0" indent="0">
              <a:buNone/>
            </a:pPr>
            <a:r>
              <a:rPr lang="en-US" sz="2400" dirty="0"/>
              <a:t>Insurance protects you from unexpected financial loss </a:t>
            </a:r>
          </a:p>
        </p:txBody>
      </p:sp>
      <p:sp>
        <p:nvSpPr>
          <p:cNvPr id="21" name="Content Placeholder 20"/>
          <p:cNvSpPr>
            <a:spLocks noGrp="1"/>
          </p:cNvSpPr>
          <p:nvPr>
            <p:ph sz="quarter" idx="12"/>
          </p:nvPr>
        </p:nvSpPr>
        <p:spPr>
          <a:xfrm>
            <a:off x="4252686" y="2002971"/>
            <a:ext cx="1683657" cy="1338042"/>
          </a:xfrm>
        </p:spPr>
        <p:txBody>
          <a:bodyPr anchor="ctr"/>
          <a:lstStyle/>
          <a:p>
            <a:pPr marL="0" indent="0" algn="ctr">
              <a:buNone/>
            </a:pPr>
            <a:r>
              <a:rPr lang="en-US" sz="2800" b="1" dirty="0"/>
              <a:t>Reduce</a:t>
            </a:r>
          </a:p>
        </p:txBody>
      </p:sp>
      <p:sp>
        <p:nvSpPr>
          <p:cNvPr id="22" name="Content Placeholder 21"/>
          <p:cNvSpPr>
            <a:spLocks noGrp="1"/>
          </p:cNvSpPr>
          <p:nvPr>
            <p:ph sz="quarter" idx="13"/>
          </p:nvPr>
        </p:nvSpPr>
        <p:spPr>
          <a:xfrm>
            <a:off x="6233886" y="2002972"/>
            <a:ext cx="1690914" cy="1338042"/>
          </a:xfrm>
        </p:spPr>
        <p:txBody>
          <a:bodyPr anchor="ctr"/>
          <a:lstStyle/>
          <a:p>
            <a:pPr marL="0" indent="0" algn="ctr">
              <a:buNone/>
            </a:pPr>
            <a:r>
              <a:rPr lang="en-US" sz="2800" b="1" dirty="0"/>
              <a:t>Retain</a:t>
            </a:r>
          </a:p>
        </p:txBody>
      </p:sp>
      <p:sp>
        <p:nvSpPr>
          <p:cNvPr id="23" name="Content Placeholder 22"/>
          <p:cNvSpPr>
            <a:spLocks noGrp="1"/>
          </p:cNvSpPr>
          <p:nvPr>
            <p:ph sz="quarter" idx="14"/>
          </p:nvPr>
        </p:nvSpPr>
        <p:spPr>
          <a:xfrm>
            <a:off x="7519981" y="3570513"/>
            <a:ext cx="1754648" cy="1407888"/>
          </a:xfrm>
        </p:spPr>
        <p:txBody>
          <a:bodyPr anchor="ctr"/>
          <a:lstStyle/>
          <a:p>
            <a:pPr marL="0" indent="0" algn="ctr">
              <a:buNone/>
            </a:pPr>
            <a:r>
              <a:rPr lang="en-US" sz="2800" b="1" dirty="0"/>
              <a:t>Transfer</a:t>
            </a:r>
          </a:p>
        </p:txBody>
      </p:sp>
      <p:sp>
        <p:nvSpPr>
          <p:cNvPr id="24" name="Content Placeholder 23"/>
          <p:cNvSpPr>
            <a:spLocks noGrp="1"/>
          </p:cNvSpPr>
          <p:nvPr>
            <p:ph sz="quarter" idx="15"/>
          </p:nvPr>
        </p:nvSpPr>
        <p:spPr>
          <a:xfrm>
            <a:off x="5181600" y="4020457"/>
            <a:ext cx="1814286" cy="1786618"/>
          </a:xfrm>
        </p:spPr>
        <p:txBody>
          <a:bodyPr anchor="ctr"/>
          <a:lstStyle/>
          <a:p>
            <a:pPr marL="0" indent="0" algn="ctr">
              <a:buNone/>
            </a:pPr>
            <a:r>
              <a:rPr lang="en-US" sz="2800" b="1" dirty="0"/>
              <a:t>Risk</a:t>
            </a:r>
          </a:p>
        </p:txBody>
      </p:sp>
      <p:sp>
        <p:nvSpPr>
          <p:cNvPr id="11" name="Content Placeholder 19"/>
          <p:cNvSpPr>
            <a:spLocks noGrp="1"/>
          </p:cNvSpPr>
          <p:nvPr>
            <p:ph sz="quarter" idx="11"/>
          </p:nvPr>
        </p:nvSpPr>
        <p:spPr>
          <a:xfrm>
            <a:off x="2860895" y="3570513"/>
            <a:ext cx="1798191" cy="1407887"/>
          </a:xfrm>
        </p:spPr>
        <p:txBody>
          <a:bodyPr anchor="ctr"/>
          <a:lstStyle/>
          <a:p>
            <a:pPr marL="0" indent="0" algn="ctr">
              <a:buNone/>
            </a:pPr>
            <a:r>
              <a:rPr lang="en-US" sz="2800" b="1" dirty="0"/>
              <a:t>Avoid</a:t>
            </a:r>
          </a:p>
        </p:txBody>
      </p:sp>
    </p:spTree>
    <p:extLst>
      <p:ext uri="{BB962C8B-B14F-4D97-AF65-F5344CB8AC3E}">
        <p14:creationId xmlns:p14="http://schemas.microsoft.com/office/powerpoint/2010/main" val="68141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p:cNvGraphicFramePr>
          <p:nvPr>
            <p:extLst>
              <p:ext uri="{D42A27DB-BD31-4B8C-83A1-F6EECF244321}">
                <p14:modId xmlns:p14="http://schemas.microsoft.com/office/powerpoint/2010/main" val="1359165030"/>
              </p:ext>
            </p:extLst>
          </p:nvPr>
        </p:nvGraphicFramePr>
        <p:xfrm>
          <a:off x="1084729" y="1208817"/>
          <a:ext cx="10784542" cy="4697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Insurance Landscape</a:t>
            </a:r>
          </a:p>
        </p:txBody>
      </p:sp>
      <p:sp>
        <p:nvSpPr>
          <p:cNvPr id="3" name="Subtitle 2"/>
          <p:cNvSpPr>
            <a:spLocks noGrp="1"/>
          </p:cNvSpPr>
          <p:nvPr>
            <p:ph type="subTitle" idx="1"/>
          </p:nvPr>
        </p:nvSpPr>
        <p:spPr/>
        <p:txBody>
          <a:bodyPr/>
          <a:lstStyle/>
          <a:p>
            <a:r>
              <a:rPr lang="en-US" sz="1800" dirty="0"/>
              <a:t>Insurance</a:t>
            </a:r>
          </a:p>
        </p:txBody>
      </p:sp>
      <p:sp>
        <p:nvSpPr>
          <p:cNvPr id="5" name="Text Placeholder 4"/>
          <p:cNvSpPr>
            <a:spLocks noGrp="1"/>
          </p:cNvSpPr>
          <p:nvPr>
            <p:ph type="body" sz="quarter" idx="11"/>
          </p:nvPr>
        </p:nvSpPr>
        <p:spPr>
          <a:xfrm>
            <a:off x="2209800" y="1904271"/>
            <a:ext cx="4114799" cy="1553187"/>
          </a:xfrm>
        </p:spPr>
        <p:txBody>
          <a:bodyPr/>
          <a:lstStyle/>
          <a:p>
            <a:pPr algn="ctr"/>
            <a:r>
              <a:rPr lang="en-US" b="1" dirty="0"/>
              <a:t>Auto</a:t>
            </a:r>
          </a:p>
          <a:p>
            <a:pPr marL="457200" indent="-457200">
              <a:buFont typeface="Arial" panose="020B0604020202020204" pitchFamily="34" charset="0"/>
              <a:buChar char="•"/>
            </a:pPr>
            <a:r>
              <a:rPr lang="en-US" sz="2200" dirty="0"/>
              <a:t>If a vehicle is in an accident, damaged, or stolen.</a:t>
            </a:r>
          </a:p>
        </p:txBody>
      </p:sp>
      <p:sp>
        <p:nvSpPr>
          <p:cNvPr id="6" name="Text Placeholder 5"/>
          <p:cNvSpPr>
            <a:spLocks noGrp="1"/>
          </p:cNvSpPr>
          <p:nvPr>
            <p:ph type="body" sz="quarter" idx="12"/>
          </p:nvPr>
        </p:nvSpPr>
        <p:spPr>
          <a:xfrm>
            <a:off x="7738726" y="1904271"/>
            <a:ext cx="4130545" cy="1553187"/>
          </a:xfrm>
        </p:spPr>
        <p:txBody>
          <a:bodyPr/>
          <a:lstStyle/>
          <a:p>
            <a:pPr algn="ctr"/>
            <a:r>
              <a:rPr lang="en-US" b="1" dirty="0"/>
              <a:t>Health</a:t>
            </a:r>
          </a:p>
          <a:p>
            <a:pPr marL="457200" indent="-457200">
              <a:buFont typeface="Arial" panose="020B0604020202020204" pitchFamily="34" charset="0"/>
              <a:buChar char="•"/>
            </a:pPr>
            <a:r>
              <a:rPr lang="en-US" sz="2200" dirty="0"/>
              <a:t>Covers medical expenses due to illness, injuries, and health conditions.</a:t>
            </a:r>
          </a:p>
        </p:txBody>
      </p:sp>
      <p:sp>
        <p:nvSpPr>
          <p:cNvPr id="7" name="Text Placeholder 6"/>
          <p:cNvSpPr>
            <a:spLocks noGrp="1"/>
          </p:cNvSpPr>
          <p:nvPr>
            <p:ph type="body" sz="quarter" idx="13"/>
          </p:nvPr>
        </p:nvSpPr>
        <p:spPr>
          <a:xfrm>
            <a:off x="2209800" y="3879959"/>
            <a:ext cx="4114799" cy="1577414"/>
          </a:xfrm>
        </p:spPr>
        <p:txBody>
          <a:bodyPr/>
          <a:lstStyle/>
          <a:p>
            <a:pPr algn="ctr"/>
            <a:r>
              <a:rPr lang="en-US" b="1" dirty="0"/>
              <a:t>Property</a:t>
            </a:r>
          </a:p>
          <a:p>
            <a:pPr marL="457200" indent="-457200">
              <a:buFont typeface="Arial" panose="020B0604020202020204" pitchFamily="34" charset="0"/>
              <a:buChar char="•"/>
            </a:pPr>
            <a:r>
              <a:rPr lang="en-US" sz="2200" dirty="0"/>
              <a:t>Homeowners or Renters insurance. Covers property damage or theft.</a:t>
            </a:r>
          </a:p>
        </p:txBody>
      </p:sp>
      <p:sp>
        <p:nvSpPr>
          <p:cNvPr id="8" name="Text Placeholder 7"/>
          <p:cNvSpPr>
            <a:spLocks noGrp="1"/>
          </p:cNvSpPr>
          <p:nvPr>
            <p:ph type="body" sz="quarter" idx="14"/>
          </p:nvPr>
        </p:nvSpPr>
        <p:spPr>
          <a:xfrm>
            <a:off x="7738726" y="3879959"/>
            <a:ext cx="4130545" cy="1642108"/>
          </a:xfrm>
        </p:spPr>
        <p:txBody>
          <a:bodyPr/>
          <a:lstStyle/>
          <a:p>
            <a:pPr algn="ctr"/>
            <a:r>
              <a:rPr lang="en-US" b="1" dirty="0"/>
              <a:t>Life</a:t>
            </a:r>
          </a:p>
          <a:p>
            <a:pPr marL="457200" indent="-457200">
              <a:buFont typeface="Arial" panose="020B0604020202020204" pitchFamily="34" charset="0"/>
              <a:buChar char="•"/>
            </a:pPr>
            <a:r>
              <a:rPr lang="en-US" sz="2200" dirty="0"/>
              <a:t>Replaces your income, pays debts, and funds financial goals. </a:t>
            </a:r>
          </a:p>
        </p:txBody>
      </p:sp>
    </p:spTree>
    <p:extLst>
      <p:ext uri="{BB962C8B-B14F-4D97-AF65-F5344CB8AC3E}">
        <p14:creationId xmlns:p14="http://schemas.microsoft.com/office/powerpoint/2010/main" val="134225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ext uri="{D42A27DB-BD31-4B8C-83A1-F6EECF244321}">
                <p14:modId xmlns:p14="http://schemas.microsoft.com/office/powerpoint/2010/main" val="223106187"/>
              </p:ext>
            </p:extLst>
          </p:nvPr>
        </p:nvGraphicFramePr>
        <p:xfrm>
          <a:off x="1244019" y="1306966"/>
          <a:ext cx="10167257"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p:txBody>
          <a:bodyPr/>
          <a:lstStyle/>
          <a:p>
            <a:r>
              <a:rPr lang="en-US" dirty="0"/>
              <a:t>Auto Insurance</a:t>
            </a:r>
          </a:p>
        </p:txBody>
      </p:sp>
      <p:sp>
        <p:nvSpPr>
          <p:cNvPr id="3" name="Subtitle 2"/>
          <p:cNvSpPr>
            <a:spLocks noGrp="1"/>
          </p:cNvSpPr>
          <p:nvPr>
            <p:ph type="subTitle" idx="1"/>
          </p:nvPr>
        </p:nvSpPr>
        <p:spPr/>
        <p:txBody>
          <a:bodyPr/>
          <a:lstStyle/>
          <a:p>
            <a:r>
              <a:rPr lang="en-US" sz="1800" dirty="0"/>
              <a:t>Insurance</a:t>
            </a:r>
          </a:p>
        </p:txBody>
      </p:sp>
      <p:sp>
        <p:nvSpPr>
          <p:cNvPr id="5" name="Text Placeholder 4"/>
          <p:cNvSpPr>
            <a:spLocks noGrp="1"/>
          </p:cNvSpPr>
          <p:nvPr>
            <p:ph type="body" sz="quarter" idx="11"/>
          </p:nvPr>
        </p:nvSpPr>
        <p:spPr>
          <a:xfrm>
            <a:off x="1244018" y="1307646"/>
            <a:ext cx="3632781" cy="711206"/>
          </a:xfrm>
        </p:spPr>
        <p:txBody>
          <a:bodyPr anchor="ctr"/>
          <a:lstStyle/>
          <a:p>
            <a:pPr algn="ctr"/>
            <a:r>
              <a:rPr lang="en-US" dirty="0"/>
              <a:t>Liability</a:t>
            </a:r>
          </a:p>
        </p:txBody>
      </p:sp>
      <p:sp>
        <p:nvSpPr>
          <p:cNvPr id="6" name="Text Placeholder 5"/>
          <p:cNvSpPr>
            <a:spLocks noGrp="1"/>
          </p:cNvSpPr>
          <p:nvPr>
            <p:ph type="body" sz="quarter" idx="12"/>
          </p:nvPr>
        </p:nvSpPr>
        <p:spPr>
          <a:xfrm>
            <a:off x="4876799" y="1362959"/>
            <a:ext cx="6534477" cy="570987"/>
          </a:xfrm>
        </p:spPr>
        <p:txBody>
          <a:bodyPr/>
          <a:lstStyle/>
          <a:p>
            <a:pPr marL="457200" indent="-457200">
              <a:buFont typeface="Arial" panose="020B0604020202020204" pitchFamily="34" charset="0"/>
              <a:buChar char="•"/>
            </a:pPr>
            <a:r>
              <a:rPr lang="en-US" sz="2000" dirty="0"/>
              <a:t>Pays for bodily injury or property damage to others; mandated by law in most states</a:t>
            </a:r>
          </a:p>
        </p:txBody>
      </p:sp>
      <p:sp>
        <p:nvSpPr>
          <p:cNvPr id="7" name="Text Placeholder 6"/>
          <p:cNvSpPr>
            <a:spLocks noGrp="1"/>
          </p:cNvSpPr>
          <p:nvPr>
            <p:ph type="body" sz="quarter" idx="13"/>
          </p:nvPr>
        </p:nvSpPr>
        <p:spPr>
          <a:xfrm>
            <a:off x="1244019" y="2074629"/>
            <a:ext cx="3632780" cy="638175"/>
          </a:xfrm>
        </p:spPr>
        <p:txBody>
          <a:bodyPr anchor="ctr"/>
          <a:lstStyle/>
          <a:p>
            <a:pPr algn="ctr"/>
            <a:r>
              <a:rPr lang="en-US" dirty="0"/>
              <a:t>Collision</a:t>
            </a:r>
          </a:p>
        </p:txBody>
      </p:sp>
      <p:sp>
        <p:nvSpPr>
          <p:cNvPr id="8" name="Text Placeholder 7"/>
          <p:cNvSpPr>
            <a:spLocks noGrp="1"/>
          </p:cNvSpPr>
          <p:nvPr>
            <p:ph type="body" sz="quarter" idx="14"/>
          </p:nvPr>
        </p:nvSpPr>
        <p:spPr>
          <a:xfrm>
            <a:off x="4891972" y="2240392"/>
            <a:ext cx="6519304" cy="555537"/>
          </a:xfrm>
        </p:spPr>
        <p:txBody>
          <a:bodyPr anchor="t"/>
          <a:lstStyle/>
          <a:p>
            <a:pPr marL="457200" indent="-457200">
              <a:buFont typeface="Arial" panose="020B0604020202020204" pitchFamily="34" charset="0"/>
              <a:buChar char="•"/>
            </a:pPr>
            <a:r>
              <a:rPr lang="en-US" sz="2000" dirty="0"/>
              <a:t>Pays for damage or theft of your vehicle</a:t>
            </a:r>
          </a:p>
        </p:txBody>
      </p:sp>
      <p:sp>
        <p:nvSpPr>
          <p:cNvPr id="9" name="Text Placeholder 8"/>
          <p:cNvSpPr>
            <a:spLocks noGrp="1"/>
          </p:cNvSpPr>
          <p:nvPr>
            <p:ph type="body" sz="quarter" idx="15"/>
          </p:nvPr>
        </p:nvSpPr>
        <p:spPr>
          <a:xfrm>
            <a:off x="1244019" y="2816445"/>
            <a:ext cx="3632780" cy="638175"/>
          </a:xfrm>
          <a:noFill/>
        </p:spPr>
        <p:txBody>
          <a:bodyPr anchor="ctr"/>
          <a:lstStyle/>
          <a:p>
            <a:pPr algn="ctr"/>
            <a:r>
              <a:rPr lang="en-US" dirty="0"/>
              <a:t>Comprehensive</a:t>
            </a:r>
          </a:p>
        </p:txBody>
      </p:sp>
      <p:sp>
        <p:nvSpPr>
          <p:cNvPr id="10" name="Text Placeholder 9"/>
          <p:cNvSpPr>
            <a:spLocks noGrp="1"/>
          </p:cNvSpPr>
          <p:nvPr>
            <p:ph type="body" sz="quarter" idx="16"/>
          </p:nvPr>
        </p:nvSpPr>
        <p:spPr>
          <a:xfrm>
            <a:off x="4876799" y="2841612"/>
            <a:ext cx="6534478" cy="638175"/>
          </a:xfrm>
        </p:spPr>
        <p:txBody>
          <a:bodyPr/>
          <a:lstStyle/>
          <a:p>
            <a:pPr marL="457200" indent="-457200">
              <a:buFont typeface="Arial" panose="020B0604020202020204" pitchFamily="34" charset="0"/>
              <a:buChar char="•"/>
            </a:pPr>
            <a:r>
              <a:rPr lang="en-US" sz="2000" dirty="0"/>
              <a:t>Pays for damage to your vehicle caused by sources such as trees, fire, or theft</a:t>
            </a:r>
          </a:p>
        </p:txBody>
      </p:sp>
      <p:sp>
        <p:nvSpPr>
          <p:cNvPr id="11" name="Text Placeholder 10"/>
          <p:cNvSpPr>
            <a:spLocks noGrp="1"/>
          </p:cNvSpPr>
          <p:nvPr>
            <p:ph type="body" sz="quarter" idx="17"/>
          </p:nvPr>
        </p:nvSpPr>
        <p:spPr>
          <a:xfrm>
            <a:off x="1244019" y="3561317"/>
            <a:ext cx="3632780" cy="638175"/>
          </a:xfrm>
        </p:spPr>
        <p:txBody>
          <a:bodyPr anchor="ctr"/>
          <a:lstStyle/>
          <a:p>
            <a:pPr algn="ctr"/>
            <a:r>
              <a:rPr lang="en-US" dirty="0"/>
              <a:t>Medical</a:t>
            </a:r>
          </a:p>
        </p:txBody>
      </p:sp>
      <p:sp>
        <p:nvSpPr>
          <p:cNvPr id="12" name="Text Placeholder 11"/>
          <p:cNvSpPr>
            <a:spLocks noGrp="1"/>
          </p:cNvSpPr>
          <p:nvPr>
            <p:ph type="body" sz="quarter" idx="18"/>
          </p:nvPr>
        </p:nvSpPr>
        <p:spPr>
          <a:xfrm>
            <a:off x="4891972" y="3608771"/>
            <a:ext cx="6519304" cy="585821"/>
          </a:xfrm>
        </p:spPr>
        <p:txBody>
          <a:bodyPr anchor="ctr"/>
          <a:lstStyle/>
          <a:p>
            <a:pPr marL="457200" indent="-457200">
              <a:buFont typeface="Arial" panose="020B0604020202020204" pitchFamily="34" charset="0"/>
              <a:buChar char="•"/>
            </a:pPr>
            <a:r>
              <a:rPr lang="en-US" sz="2000" dirty="0"/>
              <a:t>Also known as medical payments or Personal Injury Protection (PIP); payment for injuries</a:t>
            </a:r>
          </a:p>
        </p:txBody>
      </p:sp>
      <p:sp>
        <p:nvSpPr>
          <p:cNvPr id="13" name="Text Placeholder 12"/>
          <p:cNvSpPr>
            <a:spLocks noGrp="1"/>
          </p:cNvSpPr>
          <p:nvPr>
            <p:ph type="body" sz="quarter" idx="19"/>
          </p:nvPr>
        </p:nvSpPr>
        <p:spPr>
          <a:xfrm>
            <a:off x="1244019" y="4302547"/>
            <a:ext cx="3632780" cy="638175"/>
          </a:xfrm>
        </p:spPr>
        <p:txBody>
          <a:bodyPr anchor="ctr"/>
          <a:lstStyle/>
          <a:p>
            <a:pPr algn="ctr"/>
            <a:r>
              <a:rPr lang="en-US" dirty="0"/>
              <a:t>Uninsured </a:t>
            </a:r>
          </a:p>
        </p:txBody>
      </p:sp>
      <p:sp>
        <p:nvSpPr>
          <p:cNvPr id="14" name="Text Placeholder 13"/>
          <p:cNvSpPr>
            <a:spLocks noGrp="1"/>
          </p:cNvSpPr>
          <p:nvPr>
            <p:ph type="body" sz="quarter" idx="20"/>
          </p:nvPr>
        </p:nvSpPr>
        <p:spPr>
          <a:xfrm>
            <a:off x="4891973" y="4324999"/>
            <a:ext cx="6519304" cy="638175"/>
          </a:xfrm>
        </p:spPr>
        <p:txBody>
          <a:bodyPr/>
          <a:lstStyle/>
          <a:p>
            <a:pPr marL="457200" indent="-457200">
              <a:buFont typeface="Arial" panose="020B0604020202020204" pitchFamily="34" charset="0"/>
              <a:buChar char="•"/>
            </a:pPr>
            <a:r>
              <a:rPr lang="en-US" sz="2000" dirty="0"/>
              <a:t>Coverage if hit by an uninsured driver or a hit-and-run</a:t>
            </a:r>
          </a:p>
        </p:txBody>
      </p:sp>
      <p:sp>
        <p:nvSpPr>
          <p:cNvPr id="15" name="Text Placeholder 14"/>
          <p:cNvSpPr>
            <a:spLocks noGrp="1"/>
          </p:cNvSpPr>
          <p:nvPr>
            <p:ph type="body" sz="quarter" idx="21"/>
          </p:nvPr>
        </p:nvSpPr>
        <p:spPr>
          <a:xfrm>
            <a:off x="1244019" y="5042669"/>
            <a:ext cx="3632780" cy="638175"/>
          </a:xfrm>
        </p:spPr>
        <p:txBody>
          <a:bodyPr anchor="ctr"/>
          <a:lstStyle/>
          <a:p>
            <a:pPr algn="ctr"/>
            <a:r>
              <a:rPr lang="en-US" dirty="0"/>
              <a:t>Optional</a:t>
            </a:r>
          </a:p>
        </p:txBody>
      </p:sp>
      <p:sp>
        <p:nvSpPr>
          <p:cNvPr id="16" name="Text Placeholder 15"/>
          <p:cNvSpPr>
            <a:spLocks noGrp="1"/>
          </p:cNvSpPr>
          <p:nvPr>
            <p:ph type="body" sz="quarter" idx="22"/>
          </p:nvPr>
        </p:nvSpPr>
        <p:spPr>
          <a:xfrm>
            <a:off x="4891973" y="5088391"/>
            <a:ext cx="6519304" cy="638175"/>
          </a:xfrm>
        </p:spPr>
        <p:txBody>
          <a:bodyPr anchor="ctr"/>
          <a:lstStyle/>
          <a:p>
            <a:pPr marL="457200" indent="-457200">
              <a:buFont typeface="Arial" panose="020B0604020202020204" pitchFamily="34" charset="0"/>
              <a:buChar char="•"/>
            </a:pPr>
            <a:r>
              <a:rPr lang="en-US" sz="2000" dirty="0"/>
              <a:t>Includes towing, rental car reimbursement, and GAP coverage </a:t>
            </a:r>
          </a:p>
        </p:txBody>
      </p:sp>
    </p:spTree>
    <p:extLst>
      <p:ext uri="{BB962C8B-B14F-4D97-AF65-F5344CB8AC3E}">
        <p14:creationId xmlns:p14="http://schemas.microsoft.com/office/powerpoint/2010/main" val="367192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588"/>
            <a:ext cx="10420350" cy="936332"/>
          </a:xfrm>
        </p:spPr>
        <p:txBody>
          <a:bodyPr/>
          <a:lstStyle/>
          <a:p>
            <a:r>
              <a:rPr lang="en-US" dirty="0"/>
              <a:t>Health Insurance</a:t>
            </a:r>
          </a:p>
        </p:txBody>
      </p:sp>
      <p:sp>
        <p:nvSpPr>
          <p:cNvPr id="3" name="Subtitle 2"/>
          <p:cNvSpPr>
            <a:spLocks noGrp="1"/>
          </p:cNvSpPr>
          <p:nvPr>
            <p:ph type="subTitle" idx="1"/>
          </p:nvPr>
        </p:nvSpPr>
        <p:spPr/>
        <p:txBody>
          <a:bodyPr/>
          <a:lstStyle/>
          <a:p>
            <a:r>
              <a:rPr lang="en-US" sz="1800" dirty="0"/>
              <a:t>Insurance</a:t>
            </a:r>
          </a:p>
        </p:txBody>
      </p:sp>
      <p:pic>
        <p:nvPicPr>
          <p:cNvPr id="26" name="Picture Placeholder 25"/>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5" t="12825" r="1844" b="9728"/>
          <a:stretch/>
        </p:blipFill>
        <p:spPr>
          <a:xfrm>
            <a:off x="6704477" y="1424075"/>
            <a:ext cx="4616666" cy="4292279"/>
          </a:xfrm>
        </p:spPr>
      </p:pic>
      <p:sp>
        <p:nvSpPr>
          <p:cNvPr id="7" name="Text Placeholder 6"/>
          <p:cNvSpPr>
            <a:spLocks noGrp="1"/>
          </p:cNvSpPr>
          <p:nvPr>
            <p:ph type="body" sz="quarter" idx="12"/>
          </p:nvPr>
        </p:nvSpPr>
        <p:spPr>
          <a:xfrm>
            <a:off x="609600" y="1368938"/>
            <a:ext cx="5105400" cy="4352412"/>
          </a:xfrm>
        </p:spPr>
        <p:txBody>
          <a:bodyPr/>
          <a:lstStyle/>
          <a:p>
            <a:pPr marL="342900" indent="-342900">
              <a:buFont typeface="Arial" panose="020B0604020202020204" pitchFamily="34" charset="0"/>
              <a:buChar char="•"/>
            </a:pPr>
            <a:r>
              <a:rPr lang="en-US" sz="2200" dirty="0"/>
              <a:t>TRICARE covers you and eligible dependents</a:t>
            </a:r>
          </a:p>
          <a:p>
            <a:pPr marL="342900" indent="-342900">
              <a:buFont typeface="Arial" panose="020B0604020202020204" pitchFamily="34" charset="0"/>
              <a:buChar char="•"/>
            </a:pPr>
            <a:r>
              <a:rPr lang="en-US" sz="2200" dirty="0"/>
              <a:t>DEERS enrollment required</a:t>
            </a:r>
          </a:p>
          <a:p>
            <a:pPr marL="342900" indent="-342900">
              <a:buFont typeface="Arial" panose="020B0604020202020204" pitchFamily="34" charset="0"/>
              <a:buChar char="•"/>
            </a:pPr>
            <a:r>
              <a:rPr lang="en-US" sz="2200" dirty="0"/>
              <a:t>National </a:t>
            </a:r>
            <a:r>
              <a:rPr lang="en-US" sz="2200"/>
              <a:t>Guard, Reserve </a:t>
            </a:r>
            <a:r>
              <a:rPr lang="en-US" sz="2200" dirty="0"/>
              <a:t>members, and </a:t>
            </a:r>
            <a:r>
              <a:rPr lang="en-US" sz="2200"/>
              <a:t>their dependents </a:t>
            </a:r>
            <a:r>
              <a:rPr lang="en-US" sz="2200" dirty="0"/>
              <a:t>may be eligible for coverage</a:t>
            </a:r>
            <a:endParaRPr lang="en-US" sz="2200" u="sng" dirty="0">
              <a:solidFill>
                <a:srgbClr val="0000FF"/>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Review coverage regularly</a:t>
            </a:r>
          </a:p>
          <a:p>
            <a:pPr marL="342900" indent="-342900">
              <a:buFont typeface="Arial" panose="020B0604020202020204" pitchFamily="34" charset="0"/>
              <a:buChar char="•"/>
            </a:pPr>
            <a:r>
              <a:rPr lang="en-US" sz="2200" dirty="0">
                <a:ea typeface="Calibri" panose="020F0502020204030204" pitchFamily="34" charset="0"/>
                <a:cs typeface="Times New Roman" panose="02020603050405020304" pitchFamily="18" charset="0"/>
              </a:rPr>
              <a:t>Know your options when leaving military service </a:t>
            </a:r>
          </a:p>
        </p:txBody>
      </p:sp>
    </p:spTree>
    <p:extLst>
      <p:ext uri="{BB962C8B-B14F-4D97-AF65-F5344CB8AC3E}">
        <p14:creationId xmlns:p14="http://schemas.microsoft.com/office/powerpoint/2010/main" val="26888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04836" y="2062251"/>
            <a:ext cx="8326250" cy="3585597"/>
          </a:xfrm>
          <a:prstGeom prst="rect">
            <a:avLst/>
          </a:prstGeom>
          <a:solidFill>
            <a:schemeClr val="bg2">
              <a:lumMod val="90000"/>
            </a:schemeClr>
          </a:solidFill>
          <a:ln>
            <a:solidFill>
              <a:schemeClr val="accent1"/>
            </a:solidFill>
          </a:ln>
          <a:effectLst>
            <a:outerShdw blurRad="50800" dist="38100" dir="2700000" algn="tl" rotWithShape="0">
              <a:prstClr val="black">
                <a:alpha val="40000"/>
              </a:prstClr>
            </a:outerShdw>
          </a:effectLst>
        </p:spPr>
        <p:txBody>
          <a:bodyPr wrap="square" rtlCol="0" anchor="b">
            <a:spAutoFit/>
          </a:bodyPr>
          <a:lstStyle/>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a:p>
            <a:pPr algn="l">
              <a:spcBef>
                <a:spcPts val="600"/>
              </a:spcBef>
            </a:pPr>
            <a:endParaRPr lang="en-US" sz="2400" dirty="0"/>
          </a:p>
        </p:txBody>
      </p:sp>
      <p:sp>
        <p:nvSpPr>
          <p:cNvPr id="27" name="Freeform 26"/>
          <p:cNvSpPr/>
          <p:nvPr/>
        </p:nvSpPr>
        <p:spPr>
          <a:xfrm>
            <a:off x="1111002" y="1358965"/>
            <a:ext cx="6247741" cy="1156421"/>
          </a:xfrm>
          <a:custGeom>
            <a:avLst/>
            <a:gdLst>
              <a:gd name="connsiteX0" fmla="*/ 0 w 4420259"/>
              <a:gd name="connsiteY0" fmla="*/ 0 h 1999212"/>
              <a:gd name="connsiteX1" fmla="*/ 4420259 w 4420259"/>
              <a:gd name="connsiteY1" fmla="*/ 0 h 1999212"/>
              <a:gd name="connsiteX2" fmla="*/ 4420259 w 4420259"/>
              <a:gd name="connsiteY2" fmla="*/ 1999212 h 1999212"/>
              <a:gd name="connsiteX3" fmla="*/ 0 w 4420259"/>
              <a:gd name="connsiteY3" fmla="*/ 1999212 h 1999212"/>
              <a:gd name="connsiteX4" fmla="*/ 0 w 4420259"/>
              <a:gd name="connsiteY4" fmla="*/ 0 h 19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0259" h="1999212">
                <a:moveTo>
                  <a:pt x="0" y="0"/>
                </a:moveTo>
                <a:lnTo>
                  <a:pt x="4420259" y="0"/>
                </a:lnTo>
                <a:lnTo>
                  <a:pt x="4420259" y="1999212"/>
                </a:lnTo>
                <a:lnTo>
                  <a:pt x="0" y="1999212"/>
                </a:lnTo>
                <a:lnTo>
                  <a:pt x="0" y="0"/>
                </a:lnTo>
                <a:close/>
              </a:path>
            </a:pathLst>
          </a:custGeom>
          <a:solidFill>
            <a:srgbClr val="9FAFBB"/>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2800" kern="1200" dirty="0"/>
          </a:p>
        </p:txBody>
      </p:sp>
      <p:sp>
        <p:nvSpPr>
          <p:cNvPr id="2" name="Title 1"/>
          <p:cNvSpPr>
            <a:spLocks noGrp="1"/>
          </p:cNvSpPr>
          <p:nvPr>
            <p:ph type="ctrTitle"/>
          </p:nvPr>
        </p:nvSpPr>
        <p:spPr>
          <a:xfrm>
            <a:off x="1371600" y="99588"/>
            <a:ext cx="10631714" cy="936332"/>
          </a:xfrm>
        </p:spPr>
        <p:txBody>
          <a:bodyPr/>
          <a:lstStyle/>
          <a:p>
            <a:r>
              <a:rPr lang="en-US" dirty="0"/>
              <a:t>Property Insurance</a:t>
            </a:r>
          </a:p>
        </p:txBody>
      </p:sp>
      <p:sp>
        <p:nvSpPr>
          <p:cNvPr id="3" name="Subtitle 2"/>
          <p:cNvSpPr>
            <a:spLocks noGrp="1"/>
          </p:cNvSpPr>
          <p:nvPr>
            <p:ph type="subTitle" idx="1"/>
          </p:nvPr>
        </p:nvSpPr>
        <p:spPr/>
        <p:txBody>
          <a:bodyPr/>
          <a:lstStyle/>
          <a:p>
            <a:r>
              <a:rPr lang="en-US" sz="1800" dirty="0"/>
              <a:t>Insurance</a:t>
            </a:r>
          </a:p>
        </p:txBody>
      </p:sp>
      <p:sp>
        <p:nvSpPr>
          <p:cNvPr id="5" name="Text Placeholder 4"/>
          <p:cNvSpPr>
            <a:spLocks noGrp="1"/>
          </p:cNvSpPr>
          <p:nvPr>
            <p:ph type="body" sz="quarter" idx="11"/>
          </p:nvPr>
        </p:nvSpPr>
        <p:spPr>
          <a:xfrm>
            <a:off x="1111002" y="1424077"/>
            <a:ext cx="6247741" cy="1091310"/>
          </a:xfrm>
        </p:spPr>
        <p:txBody>
          <a:bodyPr anchor="ctr"/>
          <a:lstStyle/>
          <a:p>
            <a:pPr algn="ctr"/>
            <a:r>
              <a:rPr lang="en-US" sz="3200" dirty="0"/>
              <a:t>Types: Homeowners and Renters</a:t>
            </a:r>
          </a:p>
        </p:txBody>
      </p:sp>
      <p:sp>
        <p:nvSpPr>
          <p:cNvPr id="6" name="Text Placeholder 5"/>
          <p:cNvSpPr>
            <a:spLocks noGrp="1"/>
          </p:cNvSpPr>
          <p:nvPr>
            <p:ph type="body" sz="quarter" idx="12"/>
          </p:nvPr>
        </p:nvSpPr>
        <p:spPr>
          <a:xfrm>
            <a:off x="1111002" y="2696609"/>
            <a:ext cx="6247741" cy="2949445"/>
          </a:xfrm>
        </p:spPr>
        <p:txBody>
          <a:bodyPr/>
          <a:lstStyle/>
          <a:p>
            <a:pPr marL="457200" indent="-457200">
              <a:buFont typeface="Arial" panose="020B0604020202020204" pitchFamily="34" charset="0"/>
              <a:buChar char="•"/>
            </a:pPr>
            <a:r>
              <a:rPr lang="en-US" sz="2000" dirty="0"/>
              <a:t>Choose the right level of protection</a:t>
            </a:r>
          </a:p>
          <a:p>
            <a:pPr marL="457200" indent="-457200">
              <a:buFont typeface="Arial" panose="020B0604020202020204" pitchFamily="34" charset="0"/>
              <a:buChar char="•"/>
            </a:pPr>
            <a:r>
              <a:rPr lang="en-US" sz="2000" dirty="0"/>
              <a:t>Consider additional coverage</a:t>
            </a:r>
          </a:p>
          <a:p>
            <a:pPr marL="457200" indent="-457200">
              <a:buFont typeface="Arial" panose="020B0604020202020204" pitchFamily="34" charset="0"/>
              <a:buChar char="•"/>
            </a:pPr>
            <a:r>
              <a:rPr lang="en-US" sz="2000" dirty="0"/>
              <a:t>Consider replacement coverage</a:t>
            </a:r>
          </a:p>
          <a:p>
            <a:pPr marL="457200" indent="-457200">
              <a:buFont typeface="Arial" panose="020B0604020202020204" pitchFamily="34" charset="0"/>
              <a:buChar char="•"/>
            </a:pPr>
            <a:r>
              <a:rPr lang="en-US" sz="2000" dirty="0"/>
              <a:t>Determine need for personal liability coverage</a:t>
            </a:r>
          </a:p>
          <a:p>
            <a:pPr marL="457200" indent="-457200">
              <a:buFont typeface="Arial" panose="020B0604020202020204" pitchFamily="34" charset="0"/>
              <a:buChar char="•"/>
            </a:pPr>
            <a:r>
              <a:rPr lang="en-US" sz="2000" dirty="0"/>
              <a:t>Take an inventory</a:t>
            </a:r>
          </a:p>
        </p:txBody>
      </p:sp>
      <p:pic>
        <p:nvPicPr>
          <p:cNvPr id="37" name="Picture 36" descr="File:Photograph of a House in Ste Genevieve MO.jpg - Wikipedia,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902" y="1358965"/>
            <a:ext cx="3390699" cy="3456908"/>
          </a:xfrm>
          <a:prstGeom prst="rect">
            <a:avLst/>
          </a:prstGeom>
          <a:blipFill>
            <a:blip r:embed="rId3" cstate="email">
              <a:extLst>
                <a:ext uri="{28A0092B-C50C-407E-A947-70E740481C1C}">
                  <a14:useLocalDpi xmlns:a14="http://schemas.microsoft.com/office/drawing/2010/main"/>
                </a:ext>
              </a:extLst>
            </a:blip>
            <a:stretch>
              <a:fillRect/>
            </a:stretch>
          </a:blipFill>
          <a:ln w="12700">
            <a:solidFill>
              <a:schemeClr val="lt1">
                <a:hueOff val="0"/>
                <a:satOff val="0"/>
                <a:lumOff val="0"/>
              </a:schemeClr>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670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dirty="0"/>
              <a:t>Life Insurance</a:t>
            </a:r>
          </a:p>
        </p:txBody>
      </p:sp>
      <p:sp>
        <p:nvSpPr>
          <p:cNvPr id="3" name="Subtitle 2"/>
          <p:cNvSpPr>
            <a:spLocks noGrp="1"/>
          </p:cNvSpPr>
          <p:nvPr>
            <p:ph type="subTitle" idx="1"/>
          </p:nvPr>
        </p:nvSpPr>
        <p:spPr/>
        <p:txBody>
          <a:bodyPr/>
          <a:lstStyle/>
          <a:p>
            <a:r>
              <a:rPr lang="en-US" sz="1800" dirty="0"/>
              <a:t>Insurance</a:t>
            </a:r>
          </a:p>
        </p:txBody>
      </p:sp>
      <p:sp>
        <p:nvSpPr>
          <p:cNvPr id="4" name="Text Placeholder 3"/>
          <p:cNvSpPr>
            <a:spLocks noGrp="1"/>
          </p:cNvSpPr>
          <p:nvPr>
            <p:ph type="body" sz="quarter" idx="10"/>
          </p:nvPr>
        </p:nvSpPr>
        <p:spPr>
          <a:xfrm>
            <a:off x="741236" y="1211035"/>
            <a:ext cx="7096478" cy="4518025"/>
          </a:xfrm>
        </p:spPr>
        <p:txBody>
          <a:bodyPr/>
          <a:lstStyle/>
          <a:p>
            <a:pPr marL="342900" indent="-342900">
              <a:spcBef>
                <a:spcPts val="600"/>
              </a:spcBef>
              <a:buFont typeface="Arial" panose="020B0604020202020204" pitchFamily="34" charset="0"/>
              <a:buChar char="•"/>
            </a:pPr>
            <a:r>
              <a:rPr lang="en-US" sz="2200" dirty="0"/>
              <a:t>Review regularly and especially when major life events happen</a:t>
            </a:r>
          </a:p>
          <a:p>
            <a:pPr marL="342900" indent="-342900">
              <a:spcBef>
                <a:spcPts val="600"/>
              </a:spcBef>
              <a:buFont typeface="Arial" panose="020B0604020202020204" pitchFamily="34" charset="0"/>
              <a:buChar char="•"/>
            </a:pPr>
            <a:r>
              <a:rPr lang="en-US" sz="2200" dirty="0"/>
              <a:t>Up to $500,000 of coverage under SGLI</a:t>
            </a:r>
          </a:p>
          <a:p>
            <a:pPr marL="342900" indent="-342900">
              <a:spcBef>
                <a:spcPts val="600"/>
              </a:spcBef>
              <a:buFont typeface="Arial" panose="020B0604020202020204" pitchFamily="34" charset="0"/>
              <a:buChar char="•"/>
            </a:pPr>
            <a:r>
              <a:rPr lang="en-US" sz="2200" dirty="0"/>
              <a:t>Spouses and dependent children covered under FSGLI</a:t>
            </a:r>
          </a:p>
          <a:p>
            <a:pPr marL="342900" indent="-342900">
              <a:spcBef>
                <a:spcPts val="600"/>
              </a:spcBef>
              <a:buFont typeface="Arial" panose="020B0604020202020204" pitchFamily="34" charset="0"/>
              <a:buChar char="•"/>
            </a:pPr>
            <a:r>
              <a:rPr lang="en-US" sz="2200" dirty="0"/>
              <a:t>Coverage under SGLI ends when you leave the military</a:t>
            </a:r>
          </a:p>
          <a:p>
            <a:pPr marL="342900" indent="-342900">
              <a:spcBef>
                <a:spcPts val="600"/>
              </a:spcBef>
              <a:buFont typeface="Arial" panose="020B0604020202020204" pitchFamily="34" charset="0"/>
              <a:buChar char="•"/>
            </a:pPr>
            <a:r>
              <a:rPr lang="en-US" sz="2200" dirty="0"/>
              <a:t>SGLI replacement options:</a:t>
            </a:r>
          </a:p>
          <a:p>
            <a:pPr marL="914400" lvl="2" indent="-342900"/>
            <a:r>
              <a:rPr lang="en-US" dirty="0">
                <a:latin typeface="+mj-lt"/>
              </a:rPr>
              <a:t>Convert to VGLI within one year and 120 days of leaving the service</a:t>
            </a:r>
          </a:p>
          <a:p>
            <a:pPr marL="914400" lvl="2" indent="-342900"/>
            <a:r>
              <a:rPr lang="en-US" dirty="0">
                <a:latin typeface="+mj-lt"/>
              </a:rPr>
              <a:t>Convert SGLI and FSGLI to a commercial policy</a:t>
            </a:r>
          </a:p>
          <a:p>
            <a:pPr marL="914400" lvl="2" indent="-342900"/>
            <a:r>
              <a:rPr lang="en-US" dirty="0">
                <a:latin typeface="+mj-lt"/>
              </a:rPr>
              <a:t>Consider </a:t>
            </a:r>
            <a:r>
              <a:rPr lang="en-US" dirty="0" err="1">
                <a:latin typeface="+mj-lt"/>
              </a:rPr>
              <a:t>VALife</a:t>
            </a:r>
            <a:r>
              <a:rPr lang="en-US" dirty="0">
                <a:latin typeface="+mj-lt"/>
              </a:rPr>
              <a:t> if eligible</a:t>
            </a:r>
          </a:p>
          <a:p>
            <a:pPr marL="914400" lvl="2" indent="-342900"/>
            <a:r>
              <a:rPr lang="en-US" dirty="0">
                <a:latin typeface="+mj-lt"/>
              </a:rPr>
              <a:t>Apply for coverage with a life insurance company or your new employer</a:t>
            </a:r>
          </a:p>
          <a:p>
            <a:pPr marL="342900" indent="-342900">
              <a:buFont typeface="Arial" panose="020B0604020202020204" pitchFamily="34" charset="0"/>
              <a:buChar char="•"/>
            </a:pPr>
            <a:endParaRPr lang="en-US" dirty="0"/>
          </a:p>
        </p:txBody>
      </p:sp>
      <p:pic>
        <p:nvPicPr>
          <p:cNvPr id="25" name="Picture 24" descr="Life Insurance | Life Insurance Image by InvestmentZen | www…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930" y="1211035"/>
            <a:ext cx="3784374" cy="4459969"/>
          </a:xfrm>
          <a:prstGeom prst="rect">
            <a:avLst/>
          </a:prstGeom>
          <a:effectLst>
            <a:outerShdw blurRad="444500" dist="139700" dir="2700000" algn="tl" rotWithShape="0">
              <a:prstClr val="black">
                <a:alpha val="65000"/>
              </a:prstClr>
            </a:outerShdw>
          </a:effectLst>
        </p:spPr>
      </p:pic>
    </p:spTree>
    <p:extLst>
      <p:ext uri="{BB962C8B-B14F-4D97-AF65-F5344CB8AC3E}">
        <p14:creationId xmlns:p14="http://schemas.microsoft.com/office/powerpoint/2010/main" val="321420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BD2B88F-CEC3-6ED0-A433-79F0534B0EE6}"/>
              </a:ext>
            </a:extLst>
          </p:cNvPr>
          <p:cNvSpPr/>
          <p:nvPr/>
        </p:nvSpPr>
        <p:spPr>
          <a:xfrm>
            <a:off x="152400" y="2062251"/>
            <a:ext cx="11868150" cy="3825402"/>
          </a:xfrm>
          <a:prstGeom prst="rect">
            <a:avLst/>
          </a:prstGeom>
          <a:solidFill>
            <a:srgbClr val="C9DAB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E8106D27-7A15-1B00-9668-5D299978E06B}"/>
              </a:ext>
            </a:extLst>
          </p:cNvPr>
          <p:cNvSpPr>
            <a:spLocks noGrp="1"/>
          </p:cNvSpPr>
          <p:nvPr>
            <p:ph type="body" sz="quarter" idx="11"/>
          </p:nvPr>
        </p:nvSpPr>
        <p:spPr>
          <a:xfrm>
            <a:off x="1408739" y="2397505"/>
            <a:ext cx="375173" cy="638175"/>
          </a:xfrm>
        </p:spPr>
        <p:txBody>
          <a:bodyPr/>
          <a:lstStyle/>
          <a:p>
            <a:r>
              <a:rPr lang="en-US" sz="3200" b="1" dirty="0"/>
              <a:t>L</a:t>
            </a:r>
          </a:p>
        </p:txBody>
      </p:sp>
      <p:sp>
        <p:nvSpPr>
          <p:cNvPr id="6" name="Text Placeholder 5">
            <a:extLst>
              <a:ext uri="{FF2B5EF4-FFF2-40B4-BE49-F238E27FC236}">
                <a16:creationId xmlns:a16="http://schemas.microsoft.com/office/drawing/2014/main" id="{0737D47C-47BC-38CD-AC1B-3F1371F0B062}"/>
              </a:ext>
            </a:extLst>
          </p:cNvPr>
          <p:cNvSpPr>
            <a:spLocks noGrp="1"/>
          </p:cNvSpPr>
          <p:nvPr>
            <p:ph type="body" sz="quarter" idx="12"/>
          </p:nvPr>
        </p:nvSpPr>
        <p:spPr>
          <a:xfrm>
            <a:off x="1834584" y="2397505"/>
            <a:ext cx="454025" cy="638175"/>
          </a:xfrm>
        </p:spPr>
        <p:txBody>
          <a:bodyPr/>
          <a:lstStyle/>
          <a:p>
            <a:r>
              <a:rPr lang="en-US" dirty="0"/>
              <a:t>–</a:t>
            </a:r>
          </a:p>
        </p:txBody>
      </p:sp>
      <p:sp>
        <p:nvSpPr>
          <p:cNvPr id="7" name="Text Placeholder 6">
            <a:extLst>
              <a:ext uri="{FF2B5EF4-FFF2-40B4-BE49-F238E27FC236}">
                <a16:creationId xmlns:a16="http://schemas.microsoft.com/office/drawing/2014/main" id="{634789CC-3824-7736-B7C5-5A5D0BDC46AD}"/>
              </a:ext>
            </a:extLst>
          </p:cNvPr>
          <p:cNvSpPr>
            <a:spLocks noGrp="1"/>
          </p:cNvSpPr>
          <p:nvPr>
            <p:ph type="body" sz="quarter" idx="13"/>
          </p:nvPr>
        </p:nvSpPr>
        <p:spPr>
          <a:xfrm>
            <a:off x="2287501" y="2403280"/>
            <a:ext cx="9126310" cy="638175"/>
          </a:xfrm>
        </p:spPr>
        <p:txBody>
          <a:bodyPr/>
          <a:lstStyle/>
          <a:p>
            <a:r>
              <a:rPr lang="en-US" sz="2400" dirty="0"/>
              <a:t>Liabilities: These are debts to be paid.</a:t>
            </a:r>
          </a:p>
          <a:p>
            <a:endParaRPr lang="en-US" sz="2400" dirty="0"/>
          </a:p>
        </p:txBody>
      </p:sp>
      <p:sp>
        <p:nvSpPr>
          <p:cNvPr id="8" name="Text Placeholder 7">
            <a:extLst>
              <a:ext uri="{FF2B5EF4-FFF2-40B4-BE49-F238E27FC236}">
                <a16:creationId xmlns:a16="http://schemas.microsoft.com/office/drawing/2014/main" id="{94140F6D-91DD-0C27-5778-F3DD346DDB8B}"/>
              </a:ext>
            </a:extLst>
          </p:cNvPr>
          <p:cNvSpPr>
            <a:spLocks noGrp="1"/>
          </p:cNvSpPr>
          <p:nvPr>
            <p:ph type="body" sz="quarter" idx="14"/>
          </p:nvPr>
        </p:nvSpPr>
        <p:spPr>
          <a:xfrm>
            <a:off x="1411915" y="3188550"/>
            <a:ext cx="375173" cy="534137"/>
          </a:xfrm>
        </p:spPr>
        <p:txBody>
          <a:bodyPr/>
          <a:lstStyle/>
          <a:p>
            <a:r>
              <a:rPr lang="en-US" sz="3200" b="1" dirty="0"/>
              <a:t>I</a:t>
            </a:r>
          </a:p>
        </p:txBody>
      </p:sp>
      <p:sp>
        <p:nvSpPr>
          <p:cNvPr id="9" name="Text Placeholder 8">
            <a:extLst>
              <a:ext uri="{FF2B5EF4-FFF2-40B4-BE49-F238E27FC236}">
                <a16:creationId xmlns:a16="http://schemas.microsoft.com/office/drawing/2014/main" id="{7875DC95-6C23-1336-94BE-D6A2BEB8D474}"/>
              </a:ext>
            </a:extLst>
          </p:cNvPr>
          <p:cNvSpPr>
            <a:spLocks noGrp="1"/>
          </p:cNvSpPr>
          <p:nvPr>
            <p:ph type="body" sz="quarter" idx="15"/>
          </p:nvPr>
        </p:nvSpPr>
        <p:spPr>
          <a:xfrm>
            <a:off x="1834584" y="3192143"/>
            <a:ext cx="442778" cy="638175"/>
          </a:xfrm>
        </p:spPr>
        <p:txBody>
          <a:bodyPr/>
          <a:lstStyle/>
          <a:p>
            <a:r>
              <a:rPr lang="en-US" dirty="0"/>
              <a:t>–</a:t>
            </a:r>
          </a:p>
        </p:txBody>
      </p:sp>
      <p:sp>
        <p:nvSpPr>
          <p:cNvPr id="10" name="Text Placeholder 9">
            <a:extLst>
              <a:ext uri="{FF2B5EF4-FFF2-40B4-BE49-F238E27FC236}">
                <a16:creationId xmlns:a16="http://schemas.microsoft.com/office/drawing/2014/main" id="{F1F5B518-015F-013D-213E-99D0BFE22853}"/>
              </a:ext>
            </a:extLst>
          </p:cNvPr>
          <p:cNvSpPr>
            <a:spLocks noGrp="1"/>
          </p:cNvSpPr>
          <p:nvPr>
            <p:ph type="body" sz="quarter" idx="16"/>
          </p:nvPr>
        </p:nvSpPr>
        <p:spPr>
          <a:xfrm>
            <a:off x="2290676" y="3185611"/>
            <a:ext cx="9126310" cy="709076"/>
          </a:xfrm>
        </p:spPr>
        <p:txBody>
          <a:bodyPr/>
          <a:lstStyle/>
          <a:p>
            <a:r>
              <a:rPr lang="en-US" sz="2400" dirty="0"/>
              <a:t>Income: Includes income that would be lost due to death, but still needed by your survivors.​</a:t>
            </a:r>
          </a:p>
          <a:p>
            <a:endParaRPr lang="en-US" sz="2400" dirty="0"/>
          </a:p>
        </p:txBody>
      </p:sp>
      <p:sp>
        <p:nvSpPr>
          <p:cNvPr id="11" name="Text Placeholder 10">
            <a:extLst>
              <a:ext uri="{FF2B5EF4-FFF2-40B4-BE49-F238E27FC236}">
                <a16:creationId xmlns:a16="http://schemas.microsoft.com/office/drawing/2014/main" id="{3AC5E2A7-BC0B-7073-8268-64ED6EE1B33C}"/>
              </a:ext>
            </a:extLst>
          </p:cNvPr>
          <p:cNvSpPr>
            <a:spLocks noGrp="1"/>
          </p:cNvSpPr>
          <p:nvPr>
            <p:ph type="body" sz="quarter" idx="17"/>
          </p:nvPr>
        </p:nvSpPr>
        <p:spPr>
          <a:xfrm>
            <a:off x="1408742" y="4066180"/>
            <a:ext cx="375173" cy="432383"/>
          </a:xfrm>
        </p:spPr>
        <p:txBody>
          <a:bodyPr/>
          <a:lstStyle/>
          <a:p>
            <a:r>
              <a:rPr lang="en-US" sz="3200" b="1" dirty="0"/>
              <a:t>F</a:t>
            </a:r>
            <a:endParaRPr lang="en-US" sz="3200" dirty="0"/>
          </a:p>
        </p:txBody>
      </p:sp>
      <p:sp>
        <p:nvSpPr>
          <p:cNvPr id="12" name="Text Placeholder 11">
            <a:extLst>
              <a:ext uri="{FF2B5EF4-FFF2-40B4-BE49-F238E27FC236}">
                <a16:creationId xmlns:a16="http://schemas.microsoft.com/office/drawing/2014/main" id="{0390194B-0A44-A0F4-7E80-C6C7D34A9957}"/>
              </a:ext>
            </a:extLst>
          </p:cNvPr>
          <p:cNvSpPr>
            <a:spLocks noGrp="1"/>
          </p:cNvSpPr>
          <p:nvPr>
            <p:ph type="body" sz="quarter" idx="18"/>
          </p:nvPr>
        </p:nvSpPr>
        <p:spPr>
          <a:xfrm>
            <a:off x="1828580" y="4051169"/>
            <a:ext cx="454025" cy="404147"/>
          </a:xfrm>
        </p:spPr>
        <p:txBody>
          <a:bodyPr/>
          <a:lstStyle/>
          <a:p>
            <a:r>
              <a:rPr lang="en-US" dirty="0"/>
              <a:t>–</a:t>
            </a:r>
          </a:p>
        </p:txBody>
      </p:sp>
      <p:sp>
        <p:nvSpPr>
          <p:cNvPr id="13" name="Text Placeholder 12">
            <a:extLst>
              <a:ext uri="{FF2B5EF4-FFF2-40B4-BE49-F238E27FC236}">
                <a16:creationId xmlns:a16="http://schemas.microsoft.com/office/drawing/2014/main" id="{68E2605D-D818-4C1A-5F00-ACB387149E35}"/>
              </a:ext>
            </a:extLst>
          </p:cNvPr>
          <p:cNvSpPr>
            <a:spLocks noGrp="1"/>
          </p:cNvSpPr>
          <p:nvPr>
            <p:ph type="body" sz="quarter" idx="19"/>
          </p:nvPr>
        </p:nvSpPr>
        <p:spPr>
          <a:xfrm>
            <a:off x="2293126" y="4053969"/>
            <a:ext cx="9126311" cy="638175"/>
          </a:xfrm>
        </p:spPr>
        <p:txBody>
          <a:bodyPr/>
          <a:lstStyle/>
          <a:p>
            <a:r>
              <a:rPr lang="en-US" sz="2400" dirty="0"/>
              <a:t>Final expenses: This could include funeral costs, medical bills, and other final expenses to be paid.​</a:t>
            </a:r>
          </a:p>
          <a:p>
            <a:endParaRPr lang="en-US" sz="2400" dirty="0"/>
          </a:p>
        </p:txBody>
      </p:sp>
      <p:sp>
        <p:nvSpPr>
          <p:cNvPr id="14" name="Text Placeholder 13">
            <a:extLst>
              <a:ext uri="{FF2B5EF4-FFF2-40B4-BE49-F238E27FC236}">
                <a16:creationId xmlns:a16="http://schemas.microsoft.com/office/drawing/2014/main" id="{86F05DDC-B004-3FE2-16CB-618276EEC6A4}"/>
              </a:ext>
            </a:extLst>
          </p:cNvPr>
          <p:cNvSpPr>
            <a:spLocks noGrp="1"/>
          </p:cNvSpPr>
          <p:nvPr>
            <p:ph type="body" sz="quarter" idx="20"/>
          </p:nvPr>
        </p:nvSpPr>
        <p:spPr>
          <a:xfrm>
            <a:off x="1415091" y="4873355"/>
            <a:ext cx="363926" cy="638175"/>
          </a:xfrm>
        </p:spPr>
        <p:txBody>
          <a:bodyPr/>
          <a:lstStyle/>
          <a:p>
            <a:r>
              <a:rPr lang="en-US" b="1" dirty="0"/>
              <a:t>E</a:t>
            </a:r>
            <a:endParaRPr lang="en-US" dirty="0"/>
          </a:p>
        </p:txBody>
      </p:sp>
      <p:sp>
        <p:nvSpPr>
          <p:cNvPr id="15" name="Text Placeholder 14">
            <a:extLst>
              <a:ext uri="{FF2B5EF4-FFF2-40B4-BE49-F238E27FC236}">
                <a16:creationId xmlns:a16="http://schemas.microsoft.com/office/drawing/2014/main" id="{B11E5728-4BDE-A00D-88BF-4A32DECB3DE0}"/>
              </a:ext>
            </a:extLst>
          </p:cNvPr>
          <p:cNvSpPr>
            <a:spLocks noGrp="1"/>
          </p:cNvSpPr>
          <p:nvPr>
            <p:ph type="body" sz="quarter" idx="21"/>
          </p:nvPr>
        </p:nvSpPr>
        <p:spPr>
          <a:xfrm>
            <a:off x="1834022" y="4862180"/>
            <a:ext cx="443139" cy="638175"/>
          </a:xfrm>
        </p:spPr>
        <p:txBody>
          <a:bodyPr/>
          <a:lstStyle/>
          <a:p>
            <a:r>
              <a:rPr lang="en-US" dirty="0"/>
              <a:t>–</a:t>
            </a:r>
          </a:p>
        </p:txBody>
      </p:sp>
      <p:sp>
        <p:nvSpPr>
          <p:cNvPr id="16" name="Text Placeholder 15">
            <a:extLst>
              <a:ext uri="{FF2B5EF4-FFF2-40B4-BE49-F238E27FC236}">
                <a16:creationId xmlns:a16="http://schemas.microsoft.com/office/drawing/2014/main" id="{F2266E5C-DE4C-92E9-AA1B-FFBA560B2E15}"/>
              </a:ext>
            </a:extLst>
          </p:cNvPr>
          <p:cNvSpPr>
            <a:spLocks noGrp="1"/>
          </p:cNvSpPr>
          <p:nvPr>
            <p:ph type="body" sz="quarter" idx="22"/>
          </p:nvPr>
        </p:nvSpPr>
        <p:spPr>
          <a:xfrm>
            <a:off x="2293851" y="4873355"/>
            <a:ext cx="9213561" cy="638175"/>
          </a:xfrm>
        </p:spPr>
        <p:txBody>
          <a:bodyPr/>
          <a:lstStyle/>
          <a:p>
            <a:r>
              <a:rPr lang="en-US" sz="2400" dirty="0"/>
              <a:t>Education and other goals: Consider including future goals for survivors, like money for your children’s college education.​</a:t>
            </a:r>
          </a:p>
        </p:txBody>
      </p:sp>
      <p:sp>
        <p:nvSpPr>
          <p:cNvPr id="51" name="Title 1">
            <a:extLst>
              <a:ext uri="{FF2B5EF4-FFF2-40B4-BE49-F238E27FC236}">
                <a16:creationId xmlns:a16="http://schemas.microsoft.com/office/drawing/2014/main" id="{4F8F9BE7-A2F5-C6CF-B446-74FC6FFFFF91}"/>
              </a:ext>
            </a:extLst>
          </p:cNvPr>
          <p:cNvSpPr>
            <a:spLocks noGrp="1"/>
          </p:cNvSpPr>
          <p:nvPr>
            <p:ph type="ctrTitle"/>
          </p:nvPr>
        </p:nvSpPr>
        <p:spPr>
          <a:xfrm>
            <a:off x="1371600" y="99588"/>
            <a:ext cx="9912096" cy="936332"/>
          </a:xfrm>
        </p:spPr>
        <p:txBody>
          <a:bodyPr/>
          <a:lstStyle/>
          <a:p>
            <a:r>
              <a:rPr lang="en-US" dirty="0"/>
              <a:t>Activity: LIFE Insurance Calculation</a:t>
            </a:r>
          </a:p>
        </p:txBody>
      </p:sp>
      <p:sp>
        <p:nvSpPr>
          <p:cNvPr id="52" name="Subtitle 2">
            <a:extLst>
              <a:ext uri="{FF2B5EF4-FFF2-40B4-BE49-F238E27FC236}">
                <a16:creationId xmlns:a16="http://schemas.microsoft.com/office/drawing/2014/main" id="{B6373743-3F5D-1A30-CD52-D564595B4351}"/>
              </a:ext>
            </a:extLst>
          </p:cNvPr>
          <p:cNvSpPr>
            <a:spLocks noGrp="1"/>
          </p:cNvSpPr>
          <p:nvPr>
            <p:ph type="subTitle" idx="1"/>
          </p:nvPr>
        </p:nvSpPr>
        <p:spPr>
          <a:xfrm>
            <a:off x="2860895" y="6174462"/>
            <a:ext cx="6980222" cy="344033"/>
          </a:xfrm>
        </p:spPr>
        <p:txBody>
          <a:bodyPr/>
          <a:lstStyle/>
          <a:p>
            <a:r>
              <a:rPr lang="en-US" sz="1800" dirty="0"/>
              <a:t>Insurance</a:t>
            </a:r>
          </a:p>
        </p:txBody>
      </p:sp>
      <p:sp>
        <p:nvSpPr>
          <p:cNvPr id="53" name="Text Placeholder 3">
            <a:extLst>
              <a:ext uri="{FF2B5EF4-FFF2-40B4-BE49-F238E27FC236}">
                <a16:creationId xmlns:a16="http://schemas.microsoft.com/office/drawing/2014/main" id="{07EAF73A-5E60-45A9-1EB8-339E9435334A}"/>
              </a:ext>
            </a:extLst>
          </p:cNvPr>
          <p:cNvSpPr>
            <a:spLocks noGrp="1"/>
          </p:cNvSpPr>
          <p:nvPr>
            <p:ph type="body" sz="quarter" idx="10"/>
          </p:nvPr>
        </p:nvSpPr>
        <p:spPr>
          <a:xfrm>
            <a:off x="1371601" y="1203326"/>
            <a:ext cx="9912094" cy="858926"/>
          </a:xfrm>
        </p:spPr>
        <p:txBody>
          <a:bodyPr/>
          <a:lstStyle/>
          <a:p>
            <a:r>
              <a:rPr lang="en-US" sz="1800" dirty="0"/>
              <a:t>Use the LIFE approach to determine the amount of coverage you need. Add together the total dollar amount needed for each category below. This determines your Total Need. Then subtract the value of any existing asset or funding you may have from the Total Need.</a:t>
            </a:r>
          </a:p>
          <a:p>
            <a:endParaRPr lang="en-US" sz="1800" dirty="0"/>
          </a:p>
        </p:txBody>
      </p:sp>
    </p:spTree>
    <p:extLst>
      <p:ext uri="{BB962C8B-B14F-4D97-AF65-F5344CB8AC3E}">
        <p14:creationId xmlns:p14="http://schemas.microsoft.com/office/powerpoint/2010/main" val="2119860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TAG_BACKING_FORM_KEY" val="6688606-c:\users\nbaer.fmg\desktop\credit management ppt\usaaef ppt_credit_management_20210810.pptx"/>
  <p:tag name="ARTICULATE_PRESENTER_VERSION" val="8"/>
  <p:tag name="ARTICULATE_USED_PAGE_ORIENTATION" val="1"/>
  <p:tag name="ARTICULATE_USED_PAGE_SIZE" val="7"/>
  <p:tag name="ARTICULATE_SLIDE_COUNT" val="2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22841</TotalTime>
  <Words>845</Words>
  <Application>Microsoft Office PowerPoint</Application>
  <PresentationFormat>Widescreen</PresentationFormat>
  <Paragraphs>181</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Roboto</vt:lpstr>
      <vt:lpstr>Wingdings</vt:lpstr>
      <vt:lpstr>Office Theme</vt:lpstr>
      <vt:lpstr>Insurance</vt:lpstr>
      <vt:lpstr>Agenda</vt:lpstr>
      <vt:lpstr>The Importance of Insurance</vt:lpstr>
      <vt:lpstr>Insurance Landscape</vt:lpstr>
      <vt:lpstr>Auto Insurance</vt:lpstr>
      <vt:lpstr>Health Insurance</vt:lpstr>
      <vt:lpstr>Property Insurance</vt:lpstr>
      <vt:lpstr>Life Insurance</vt:lpstr>
      <vt:lpstr>Activity: LIFE Insurance Calculation</vt:lpstr>
      <vt:lpstr>Life Insurance Considerations</vt:lpstr>
      <vt:lpstr>Insurance Needs for Life Events</vt:lpstr>
      <vt:lpstr>Insurance for Life Events – Top Tips</vt:lpstr>
      <vt:lpstr>Know Your Benefits and Entitlements</vt:lpstr>
      <vt:lpstr>Saving Money on Insurance</vt:lpstr>
      <vt:lpstr>Sources of Help</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keywords>Select Classification Level, Public</cp:keywords>
  <cp:lastModifiedBy>Casey-Macias, Catherine</cp:lastModifiedBy>
  <cp:revision>725</cp:revision>
  <dcterms:created xsi:type="dcterms:W3CDTF">2021-06-01T16:43:47Z</dcterms:created>
  <dcterms:modified xsi:type="dcterms:W3CDTF">2025-07-01T21:07:15Z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USAAEF PPT Template_7July2021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TitusGUID">
    <vt:lpwstr>d5816991-72d7-4eb4-aa00-da3acfa220b8</vt:lpwstr>
  </property>
  <property fmtid="{D5CDD505-2E9C-101B-9397-08002B2CF9AE}" pid="6" name="PreClass">
    <vt:lpwstr>False</vt:lpwstr>
  </property>
  <property fmtid="{D5CDD505-2E9C-101B-9397-08002B2CF9AE}" pid="7" name="Classification">
    <vt:lpwstr>Public</vt:lpwstr>
  </property>
  <property fmtid="{D5CDD505-2E9C-101B-9397-08002B2CF9AE}" pid="8" name="ArticulateGUID">
    <vt:lpwstr>3A6AC6B7-D9FF-4403-A614-DCA9CFC5362E</vt:lpwstr>
  </property>
  <property fmtid="{D5CDD505-2E9C-101B-9397-08002B2CF9AE}" pid="9" name="ArticulateProjectFull">
    <vt:lpwstr>C:\Users\acweaver\Documents\$_USAA projects\Credit Management\final\PFC - Credit Management - Presentation - FINAL_20211014_cw.ppta</vt:lpwstr>
  </property>
  <property fmtid="{D5CDD505-2E9C-101B-9397-08002B2CF9AE}" pid="10" name="MSIP_Label_21b8b91c-28ee-4d1f-b2ad-f390f537babc_Enabled">
    <vt:lpwstr>true</vt:lpwstr>
  </property>
  <property fmtid="{D5CDD505-2E9C-101B-9397-08002B2CF9AE}" pid="11" name="MSIP_Label_21b8b91c-28ee-4d1f-b2ad-f390f537babc_SetDate">
    <vt:lpwstr>2025-07-01T21:04:12Z</vt:lpwstr>
  </property>
  <property fmtid="{D5CDD505-2E9C-101B-9397-08002B2CF9AE}" pid="12" name="MSIP_Label_21b8b91c-28ee-4d1f-b2ad-f390f537babc_Method">
    <vt:lpwstr>Privileged</vt:lpwstr>
  </property>
  <property fmtid="{D5CDD505-2E9C-101B-9397-08002B2CF9AE}" pid="13" name="MSIP_Label_21b8b91c-28ee-4d1f-b2ad-f390f537babc_Name">
    <vt:lpwstr>Public USAA EF</vt:lpwstr>
  </property>
  <property fmtid="{D5CDD505-2E9C-101B-9397-08002B2CF9AE}" pid="14" name="MSIP_Label_21b8b91c-28ee-4d1f-b2ad-f390f537babc_SiteId">
    <vt:lpwstr>ecba9361-f186-473c-a3a8-60af39258895</vt:lpwstr>
  </property>
  <property fmtid="{D5CDD505-2E9C-101B-9397-08002B2CF9AE}" pid="15" name="MSIP_Label_21b8b91c-28ee-4d1f-b2ad-f390f537babc_ActionId">
    <vt:lpwstr>4ec2c269-cf7f-4ec3-aec6-8b329579fad9</vt:lpwstr>
  </property>
  <property fmtid="{D5CDD505-2E9C-101B-9397-08002B2CF9AE}" pid="16" name="MSIP_Label_21b8b91c-28ee-4d1f-b2ad-f390f537babc_ContentBits">
    <vt:lpwstr>0</vt:lpwstr>
  </property>
</Properties>
</file>